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9" r:id="rId3"/>
    <p:sldId id="260" r:id="rId4"/>
    <p:sldId id="263" r:id="rId5"/>
    <p:sldId id="265" r:id="rId6"/>
    <p:sldId id="267" r:id="rId7"/>
    <p:sldId id="270" r:id="rId8"/>
    <p:sldId id="271" r:id="rId9"/>
    <p:sldId id="272" r:id="rId10"/>
    <p:sldId id="273" r:id="rId11"/>
    <p:sldId id="274" r:id="rId12"/>
    <p:sldId id="275" r:id="rId13"/>
    <p:sldId id="276" r:id="rId14"/>
    <p:sldId id="277" r:id="rId15"/>
    <p:sldId id="278" r:id="rId16"/>
    <p:sldId id="279" r:id="rId17"/>
    <p:sldId id="282" r:id="rId18"/>
    <p:sldId id="281" r:id="rId19"/>
  </p:sldIdLst>
  <p:sldSz cx="12192000" cy="6858000"/>
  <p:notesSz cx="6858000" cy="15621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9462" autoAdjust="0"/>
  </p:normalViewPr>
  <p:slideViewPr>
    <p:cSldViewPr snapToGrid="0">
      <p:cViewPr varScale="1">
        <p:scale>
          <a:sx n="88" d="100"/>
          <a:sy n="88" d="100"/>
        </p:scale>
        <p:origin x="1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i Ariwahyudi" userId="54bce8e0cdd43951" providerId="LiveId" clId="{C1F71180-2165-4893-B638-F88081061098}"/>
    <pc:docChg chg="undo custSel modSld">
      <pc:chgData name="Andi Ariwahyudi" userId="54bce8e0cdd43951" providerId="LiveId" clId="{C1F71180-2165-4893-B638-F88081061098}" dt="2020-03-02T09:56:46.075" v="352" actId="20577"/>
      <pc:docMkLst>
        <pc:docMk/>
      </pc:docMkLst>
      <pc:sldChg chg="modSp">
        <pc:chgData name="Andi Ariwahyudi" userId="54bce8e0cdd43951" providerId="LiveId" clId="{C1F71180-2165-4893-B638-F88081061098}" dt="2020-03-02T09:56:46.075" v="352" actId="20577"/>
        <pc:sldMkLst>
          <pc:docMk/>
          <pc:sldMk cId="2096773034" sldId="259"/>
        </pc:sldMkLst>
        <pc:spChg chg="mod">
          <ac:chgData name="Andi Ariwahyudi" userId="54bce8e0cdd43951" providerId="LiveId" clId="{C1F71180-2165-4893-B638-F88081061098}" dt="2020-03-02T09:56:46.075" v="352" actId="20577"/>
          <ac:spMkLst>
            <pc:docMk/>
            <pc:sldMk cId="2096773034" sldId="259"/>
            <ac:spMk id="31" creationId="{DFD29B57-7544-4CD9-8D74-1CA07782D403}"/>
          </ac:spMkLst>
        </pc:spChg>
      </pc:sldChg>
      <pc:sldChg chg="addSp delSp modSp">
        <pc:chgData name="Andi Ariwahyudi" userId="54bce8e0cdd43951" providerId="LiveId" clId="{C1F71180-2165-4893-B638-F88081061098}" dt="2020-03-02T09:53:35.122" v="351"/>
        <pc:sldMkLst>
          <pc:docMk/>
          <pc:sldMk cId="2549695384" sldId="263"/>
        </pc:sldMkLst>
        <pc:spChg chg="mod">
          <ac:chgData name="Andi Ariwahyudi" userId="54bce8e0cdd43951" providerId="LiveId" clId="{C1F71180-2165-4893-B638-F88081061098}" dt="2020-03-02T09:50:58.775" v="205" actId="14838"/>
          <ac:spMkLst>
            <pc:docMk/>
            <pc:sldMk cId="2549695384" sldId="263"/>
            <ac:spMk id="4" creationId="{00000000-0000-0000-0000-000000000000}"/>
          </ac:spMkLst>
        </pc:spChg>
        <pc:grpChg chg="add del mod">
          <ac:chgData name="Andi Ariwahyudi" userId="54bce8e0cdd43951" providerId="LiveId" clId="{C1F71180-2165-4893-B638-F88081061098}" dt="2020-03-02T09:52:00.361" v="229"/>
          <ac:grpSpMkLst>
            <pc:docMk/>
            <pc:sldMk cId="2549695384" sldId="263"/>
            <ac:grpSpMk id="9" creationId="{E0DF05F6-3D37-414E-A92D-0CD87374A4B0}"/>
          </ac:grpSpMkLst>
        </pc:grpChg>
        <pc:grpChg chg="add del mod">
          <ac:chgData name="Andi Ariwahyudi" userId="54bce8e0cdd43951" providerId="LiveId" clId="{C1F71180-2165-4893-B638-F88081061098}" dt="2020-03-02T09:51:58.644" v="226"/>
          <ac:grpSpMkLst>
            <pc:docMk/>
            <pc:sldMk cId="2549695384" sldId="263"/>
            <ac:grpSpMk id="12" creationId="{6CC8BF14-67F0-4A4B-AEDD-01D32D068A6B}"/>
          </ac:grpSpMkLst>
        </pc:grpChg>
        <pc:grpChg chg="mod">
          <ac:chgData name="Andi Ariwahyudi" userId="54bce8e0cdd43951" providerId="LiveId" clId="{C1F71180-2165-4893-B638-F88081061098}" dt="2020-03-02T09:51:57.839" v="222"/>
          <ac:grpSpMkLst>
            <pc:docMk/>
            <pc:sldMk cId="2549695384" sldId="263"/>
            <ac:grpSpMk id="16" creationId="{09FA9462-1048-4260-B6E4-491463958625}"/>
          </ac:grpSpMkLst>
        </pc:grpChg>
        <pc:grpChg chg="add del mod">
          <ac:chgData name="Andi Ariwahyudi" userId="54bce8e0cdd43951" providerId="LiveId" clId="{C1F71180-2165-4893-B638-F88081061098}" dt="2020-03-02T09:52:37.292" v="279"/>
          <ac:grpSpMkLst>
            <pc:docMk/>
            <pc:sldMk cId="2549695384" sldId="263"/>
            <ac:grpSpMk id="21" creationId="{C65CC6DB-FA25-4DA0-97F4-D1D38DEA93D0}"/>
          </ac:grpSpMkLst>
        </pc:grpChg>
        <pc:grpChg chg="add del mod">
          <ac:chgData name="Andi Ariwahyudi" userId="54bce8e0cdd43951" providerId="LiveId" clId="{C1F71180-2165-4893-B638-F88081061098}" dt="2020-03-02T09:52:36.920" v="276"/>
          <ac:grpSpMkLst>
            <pc:docMk/>
            <pc:sldMk cId="2549695384" sldId="263"/>
            <ac:grpSpMk id="24" creationId="{6EDEAD24-F1E6-4D4D-A230-1FD4EBABF753}"/>
          </ac:grpSpMkLst>
        </pc:grpChg>
        <pc:grpChg chg="mod">
          <ac:chgData name="Andi Ariwahyudi" userId="54bce8e0cdd43951" providerId="LiveId" clId="{C1F71180-2165-4893-B638-F88081061098}" dt="2020-03-02T09:52:35.061" v="268"/>
          <ac:grpSpMkLst>
            <pc:docMk/>
            <pc:sldMk cId="2549695384" sldId="263"/>
            <ac:grpSpMk id="33" creationId="{D23D0453-ED78-4EAC-9238-47FA9713A482}"/>
          </ac:grpSpMkLst>
        </pc:grpChg>
        <pc:grpChg chg="mod">
          <ac:chgData name="Andi Ariwahyudi" userId="54bce8e0cdd43951" providerId="LiveId" clId="{C1F71180-2165-4893-B638-F88081061098}" dt="2020-03-02T09:52:35.061" v="268"/>
          <ac:grpSpMkLst>
            <pc:docMk/>
            <pc:sldMk cId="2549695384" sldId="263"/>
            <ac:grpSpMk id="34" creationId="{9FBDA8B2-CD9A-40CB-8979-4C834F7A8374}"/>
          </ac:grpSpMkLst>
        </pc:grpChg>
        <pc:grpChg chg="add del mod">
          <ac:chgData name="Andi Ariwahyudi" userId="54bce8e0cdd43951" providerId="LiveId" clId="{C1F71180-2165-4893-B638-F88081061098}" dt="2020-03-02T09:52:34.711" v="265"/>
          <ac:grpSpMkLst>
            <pc:docMk/>
            <pc:sldMk cId="2549695384" sldId="263"/>
            <ac:grpSpMk id="37" creationId="{945023FE-CE95-4283-AF7A-903183CE3C4B}"/>
          </ac:grpSpMkLst>
        </pc:grpChg>
        <pc:grpChg chg="mod">
          <ac:chgData name="Andi Ariwahyudi" userId="54bce8e0cdd43951" providerId="LiveId" clId="{C1F71180-2165-4893-B638-F88081061098}" dt="2020-03-02T09:52:33.052" v="258"/>
          <ac:grpSpMkLst>
            <pc:docMk/>
            <pc:sldMk cId="2549695384" sldId="263"/>
            <ac:grpSpMk id="44" creationId="{86E665C8-DC1E-4E76-98A0-64F695D7AD2A}"/>
          </ac:grpSpMkLst>
        </pc:grpChg>
        <pc:grpChg chg="add del mod">
          <ac:chgData name="Andi Ariwahyudi" userId="54bce8e0cdd43951" providerId="LiveId" clId="{C1F71180-2165-4893-B638-F88081061098}" dt="2020-03-02T09:52:56.568" v="303"/>
          <ac:grpSpMkLst>
            <pc:docMk/>
            <pc:sldMk cId="2549695384" sldId="263"/>
            <ac:grpSpMk id="48" creationId="{CE4C80A9-2835-48D8-BE78-26720245EBD2}"/>
          </ac:grpSpMkLst>
        </pc:grpChg>
        <pc:grpChg chg="mod">
          <ac:chgData name="Andi Ariwahyudi" userId="54bce8e0cdd43951" providerId="LiveId" clId="{C1F71180-2165-4893-B638-F88081061098}" dt="2020-03-02T09:52:49.572" v="293"/>
          <ac:grpSpMkLst>
            <pc:docMk/>
            <pc:sldMk cId="2549695384" sldId="263"/>
            <ac:grpSpMk id="54" creationId="{7F9D0AB6-0164-4F26-AD79-2D5B94F57609}"/>
          </ac:grpSpMkLst>
        </pc:grpChg>
        <pc:grpChg chg="del mod">
          <ac:chgData name="Andi Ariwahyudi" userId="54bce8e0cdd43951" providerId="LiveId" clId="{C1F71180-2165-4893-B638-F88081061098}" dt="2020-03-02T09:53:35.115" v="350"/>
          <ac:grpSpMkLst>
            <pc:docMk/>
            <pc:sldMk cId="2549695384" sldId="263"/>
            <ac:grpSpMk id="60" creationId="{4322DFB4-845B-494E-A900-9404EA03C9E9}"/>
          </ac:grpSpMkLst>
        </pc:grpChg>
        <pc:grpChg chg="del mod">
          <ac:chgData name="Andi Ariwahyudi" userId="54bce8e0cdd43951" providerId="LiveId" clId="{C1F71180-2165-4893-B638-F88081061098}" dt="2020-03-02T09:53:00.222" v="309"/>
          <ac:grpSpMkLst>
            <pc:docMk/>
            <pc:sldMk cId="2549695384" sldId="263"/>
            <ac:grpSpMk id="64" creationId="{BB8FFEE5-DD3D-4FCA-9BE0-10DAE53FAEF8}"/>
          </ac:grpSpMkLst>
        </pc:grpChg>
        <pc:grpChg chg="del mod">
          <ac:chgData name="Andi Ariwahyudi" userId="54bce8e0cdd43951" providerId="LiveId" clId="{C1F71180-2165-4893-B638-F88081061098}" dt="2020-03-02T09:53:33.492" v="343"/>
          <ac:grpSpMkLst>
            <pc:docMk/>
            <pc:sldMk cId="2549695384" sldId="263"/>
            <ac:grpSpMk id="66" creationId="{A5C15126-99D8-4574-B14A-9C8E83625007}"/>
          </ac:grpSpMkLst>
        </pc:grpChg>
        <pc:grpChg chg="del mod">
          <ac:chgData name="Andi Ariwahyudi" userId="54bce8e0cdd43951" providerId="LiveId" clId="{C1F71180-2165-4893-B638-F88081061098}" dt="2020-03-02T09:53:08.180" v="324"/>
          <ac:grpSpMkLst>
            <pc:docMk/>
            <pc:sldMk cId="2549695384" sldId="263"/>
            <ac:grpSpMk id="69" creationId="{27A69BC7-652F-4EC9-BB84-21F748890D56}"/>
          </ac:grpSpMkLst>
        </pc:grpChg>
        <pc:grpChg chg="del mod">
          <ac:chgData name="Andi Ariwahyudi" userId="54bce8e0cdd43951" providerId="LiveId" clId="{C1F71180-2165-4893-B638-F88081061098}" dt="2020-03-02T09:53:32.128" v="339"/>
          <ac:grpSpMkLst>
            <pc:docMk/>
            <pc:sldMk cId="2549695384" sldId="263"/>
            <ac:grpSpMk id="81" creationId="{63F1FB55-787A-433E-AC13-447269621A20}"/>
          </ac:grpSpMkLst>
        </pc:grpChg>
        <pc:picChg chg="mod ord">
          <ac:chgData name="Andi Ariwahyudi" userId="54bce8e0cdd43951" providerId="LiveId" clId="{C1F71180-2165-4893-B638-F88081061098}" dt="2020-03-02T09:50:25.751" v="78" actId="29295"/>
          <ac:picMkLst>
            <pc:docMk/>
            <pc:sldMk cId="2549695384" sldId="263"/>
            <ac:picMk id="5" creationId="{34FEDA10-E276-4936-8E35-F75FB80262DC}"/>
          </ac:picMkLst>
        </pc:picChg>
        <pc:inkChg chg="add del">
          <ac:chgData name="Andi Ariwahyudi" userId="54bce8e0cdd43951" providerId="LiveId" clId="{C1F71180-2165-4893-B638-F88081061098}" dt="2020-03-02T09:53:35.101" v="345"/>
          <ac:inkMkLst>
            <pc:docMk/>
            <pc:sldMk cId="2549695384" sldId="263"/>
            <ac:inkMk id="2" creationId="{8A58F502-814D-4E40-B45C-534986061CFD}"/>
          </ac:inkMkLst>
        </pc:inkChg>
        <pc:inkChg chg="add del">
          <ac:chgData name="Andi Ariwahyudi" userId="54bce8e0cdd43951" providerId="LiveId" clId="{C1F71180-2165-4893-B638-F88081061098}" dt="2020-03-02T09:51:37.119" v="208" actId="9405"/>
          <ac:inkMkLst>
            <pc:docMk/>
            <pc:sldMk cId="2549695384" sldId="263"/>
            <ac:inkMk id="3" creationId="{F8619DE5-C16A-49F2-B5FA-665AEDAD2F8E}"/>
          </ac:inkMkLst>
        </pc:inkChg>
        <pc:inkChg chg="add del">
          <ac:chgData name="Andi Ariwahyudi" userId="54bce8e0cdd43951" providerId="LiveId" clId="{C1F71180-2165-4893-B638-F88081061098}" dt="2020-03-02T09:51:46.564" v="210" actId="9405"/>
          <ac:inkMkLst>
            <pc:docMk/>
            <pc:sldMk cId="2549695384" sldId="263"/>
            <ac:inkMk id="6" creationId="{D71F6FF6-9BB0-4F92-A552-82BE4FB7CACB}"/>
          </ac:inkMkLst>
        </pc:inkChg>
        <pc:inkChg chg="add del mod">
          <ac:chgData name="Andi Ariwahyudi" userId="54bce8e0cdd43951" providerId="LiveId" clId="{C1F71180-2165-4893-B638-F88081061098}" dt="2020-03-02T09:52:00.779" v="230" actId="9405"/>
          <ac:inkMkLst>
            <pc:docMk/>
            <pc:sldMk cId="2549695384" sldId="263"/>
            <ac:inkMk id="7" creationId="{FBADBB75-3493-41DA-B515-4DB06B3F6647}"/>
          </ac:inkMkLst>
        </pc:inkChg>
        <pc:inkChg chg="add del mod">
          <ac:chgData name="Andi Ariwahyudi" userId="54bce8e0cdd43951" providerId="LiveId" clId="{C1F71180-2165-4893-B638-F88081061098}" dt="2020-03-02T09:52:00.361" v="229"/>
          <ac:inkMkLst>
            <pc:docMk/>
            <pc:sldMk cId="2549695384" sldId="263"/>
            <ac:inkMk id="8" creationId="{3ECDE1C8-DBB2-417A-AAFB-6C2E0167392D}"/>
          </ac:inkMkLst>
        </pc:inkChg>
        <pc:inkChg chg="add del mod">
          <ac:chgData name="Andi Ariwahyudi" userId="54bce8e0cdd43951" providerId="LiveId" clId="{C1F71180-2165-4893-B638-F88081061098}" dt="2020-03-02T09:51:58.948" v="227" actId="9405"/>
          <ac:inkMkLst>
            <pc:docMk/>
            <pc:sldMk cId="2549695384" sldId="263"/>
            <ac:inkMk id="10" creationId="{D148FD31-DCCC-48EF-88A4-226ED5757C27}"/>
          </ac:inkMkLst>
        </pc:inkChg>
        <pc:inkChg chg="add del mod">
          <ac:chgData name="Andi Ariwahyudi" userId="54bce8e0cdd43951" providerId="LiveId" clId="{C1F71180-2165-4893-B638-F88081061098}" dt="2020-03-02T09:51:58.644" v="226"/>
          <ac:inkMkLst>
            <pc:docMk/>
            <pc:sldMk cId="2549695384" sldId="263"/>
            <ac:inkMk id="11" creationId="{7B1E709F-078D-46C1-B38D-FCEB5C5C093A}"/>
          </ac:inkMkLst>
        </pc:inkChg>
        <pc:inkChg chg="add del mod">
          <ac:chgData name="Andi Ariwahyudi" userId="54bce8e0cdd43951" providerId="LiveId" clId="{C1F71180-2165-4893-B638-F88081061098}" dt="2020-03-02T09:51:58.376" v="224" actId="9405"/>
          <ac:inkMkLst>
            <pc:docMk/>
            <pc:sldMk cId="2549695384" sldId="263"/>
            <ac:inkMk id="13" creationId="{6E491030-7799-452E-98A2-C3B44ED34DCE}"/>
          </ac:inkMkLst>
        </pc:inkChg>
        <pc:inkChg chg="add del mod">
          <ac:chgData name="Andi Ariwahyudi" userId="54bce8e0cdd43951" providerId="LiveId" clId="{C1F71180-2165-4893-B638-F88081061098}" dt="2020-03-02T09:51:58.109" v="223" actId="9405"/>
          <ac:inkMkLst>
            <pc:docMk/>
            <pc:sldMk cId="2549695384" sldId="263"/>
            <ac:inkMk id="14" creationId="{7632DA71-84BA-47D0-AA8C-6D22043B4CE9}"/>
          </ac:inkMkLst>
        </pc:inkChg>
        <pc:inkChg chg="add del mod">
          <ac:chgData name="Andi Ariwahyudi" userId="54bce8e0cdd43951" providerId="LiveId" clId="{C1F71180-2165-4893-B638-F88081061098}" dt="2020-03-02T09:51:57.839" v="222"/>
          <ac:inkMkLst>
            <pc:docMk/>
            <pc:sldMk cId="2549695384" sldId="263"/>
            <ac:inkMk id="15" creationId="{7EC73579-CA8D-4DB5-BCD8-25BD77E0B4EC}"/>
          </ac:inkMkLst>
        </pc:inkChg>
        <pc:inkChg chg="add del">
          <ac:chgData name="Andi Ariwahyudi" userId="54bce8e0cdd43951" providerId="LiveId" clId="{C1F71180-2165-4893-B638-F88081061098}" dt="2020-03-02T09:53:23.474" v="326"/>
          <ac:inkMkLst>
            <pc:docMk/>
            <pc:sldMk cId="2549695384" sldId="263"/>
            <ac:inkMk id="17" creationId="{94DE2A1D-627F-4801-88DB-362C75EBA42E}"/>
          </ac:inkMkLst>
        </pc:inkChg>
        <pc:inkChg chg="add del mod">
          <ac:chgData name="Andi Ariwahyudi" userId="54bce8e0cdd43951" providerId="LiveId" clId="{C1F71180-2165-4893-B638-F88081061098}" dt="2020-03-02T09:52:37.662" v="281" actId="9405"/>
          <ac:inkMkLst>
            <pc:docMk/>
            <pc:sldMk cId="2549695384" sldId="263"/>
            <ac:inkMk id="18" creationId="{73D3A346-B68A-4698-A89F-4007FD47C734}"/>
          </ac:inkMkLst>
        </pc:inkChg>
        <pc:inkChg chg="add del mod">
          <ac:chgData name="Andi Ariwahyudi" userId="54bce8e0cdd43951" providerId="LiveId" clId="{C1F71180-2165-4893-B638-F88081061098}" dt="2020-03-02T09:52:37.466" v="280" actId="9405"/>
          <ac:inkMkLst>
            <pc:docMk/>
            <pc:sldMk cId="2549695384" sldId="263"/>
            <ac:inkMk id="19" creationId="{06DA24A5-CAB3-4F90-A54C-15F14993AB2A}"/>
          </ac:inkMkLst>
        </pc:inkChg>
        <pc:inkChg chg="add del mod">
          <ac:chgData name="Andi Ariwahyudi" userId="54bce8e0cdd43951" providerId="LiveId" clId="{C1F71180-2165-4893-B638-F88081061098}" dt="2020-03-02T09:52:37.292" v="279"/>
          <ac:inkMkLst>
            <pc:docMk/>
            <pc:sldMk cId="2549695384" sldId="263"/>
            <ac:inkMk id="20" creationId="{9BB6221A-27A7-4C4B-AAF4-6E4851A48EC2}"/>
          </ac:inkMkLst>
        </pc:inkChg>
        <pc:inkChg chg="add del mod">
          <ac:chgData name="Andi Ariwahyudi" userId="54bce8e0cdd43951" providerId="LiveId" clId="{C1F71180-2165-4893-B638-F88081061098}" dt="2020-03-02T09:52:37.116" v="277" actId="9405"/>
          <ac:inkMkLst>
            <pc:docMk/>
            <pc:sldMk cId="2549695384" sldId="263"/>
            <ac:inkMk id="22" creationId="{117060FC-31F0-4D87-89EF-24A378E97D32}"/>
          </ac:inkMkLst>
        </pc:inkChg>
        <pc:inkChg chg="add del mod">
          <ac:chgData name="Andi Ariwahyudi" userId="54bce8e0cdd43951" providerId="LiveId" clId="{C1F71180-2165-4893-B638-F88081061098}" dt="2020-03-02T09:52:36.920" v="276"/>
          <ac:inkMkLst>
            <pc:docMk/>
            <pc:sldMk cId="2549695384" sldId="263"/>
            <ac:inkMk id="23" creationId="{4FB62114-7BFE-49F1-B628-57C0CA869FBD}"/>
          </ac:inkMkLst>
        </pc:inkChg>
        <pc:inkChg chg="add del mod">
          <ac:chgData name="Andi Ariwahyudi" userId="54bce8e0cdd43951" providerId="LiveId" clId="{C1F71180-2165-4893-B638-F88081061098}" dt="2020-03-02T09:52:36.748" v="274" actId="9405"/>
          <ac:inkMkLst>
            <pc:docMk/>
            <pc:sldMk cId="2549695384" sldId="263"/>
            <ac:inkMk id="25" creationId="{5859F460-AB4E-4A89-8C42-5AB0B138D394}"/>
          </ac:inkMkLst>
        </pc:inkChg>
        <pc:inkChg chg="add del mod">
          <ac:chgData name="Andi Ariwahyudi" userId="54bce8e0cdd43951" providerId="LiveId" clId="{C1F71180-2165-4893-B638-F88081061098}" dt="2020-03-02T09:52:36.549" v="273" actId="9405"/>
          <ac:inkMkLst>
            <pc:docMk/>
            <pc:sldMk cId="2549695384" sldId="263"/>
            <ac:inkMk id="26" creationId="{3670C5F8-0833-49B0-B4B8-A1E86B5B65C7}"/>
          </ac:inkMkLst>
        </pc:inkChg>
        <pc:inkChg chg="add del mod">
          <ac:chgData name="Andi Ariwahyudi" userId="54bce8e0cdd43951" providerId="LiveId" clId="{C1F71180-2165-4893-B638-F88081061098}" dt="2020-03-02T09:52:36.160" v="272" actId="9405"/>
          <ac:inkMkLst>
            <pc:docMk/>
            <pc:sldMk cId="2549695384" sldId="263"/>
            <ac:inkMk id="27" creationId="{10127528-5CD6-4AB3-861A-5BE96CCB8587}"/>
          </ac:inkMkLst>
        </pc:inkChg>
        <pc:inkChg chg="add del mod">
          <ac:chgData name="Andi Ariwahyudi" userId="54bce8e0cdd43951" providerId="LiveId" clId="{C1F71180-2165-4893-B638-F88081061098}" dt="2020-03-02T09:52:35.761" v="271" actId="9405"/>
          <ac:inkMkLst>
            <pc:docMk/>
            <pc:sldMk cId="2549695384" sldId="263"/>
            <ac:inkMk id="28" creationId="{A6B2B1FD-D56E-4965-B3A8-A2C460045AFD}"/>
          </ac:inkMkLst>
        </pc:inkChg>
        <pc:inkChg chg="add del mod">
          <ac:chgData name="Andi Ariwahyudi" userId="54bce8e0cdd43951" providerId="LiveId" clId="{C1F71180-2165-4893-B638-F88081061098}" dt="2020-03-02T09:52:35.437" v="270" actId="9405"/>
          <ac:inkMkLst>
            <pc:docMk/>
            <pc:sldMk cId="2549695384" sldId="263"/>
            <ac:inkMk id="29" creationId="{03E6CB86-79A7-43A4-A2B6-961B9E5A0939}"/>
          </ac:inkMkLst>
        </pc:inkChg>
        <pc:inkChg chg="add del mod">
          <ac:chgData name="Andi Ariwahyudi" userId="54bce8e0cdd43951" providerId="LiveId" clId="{C1F71180-2165-4893-B638-F88081061098}" dt="2020-03-02T09:52:35.253" v="269" actId="9405"/>
          <ac:inkMkLst>
            <pc:docMk/>
            <pc:sldMk cId="2549695384" sldId="263"/>
            <ac:inkMk id="30" creationId="{0080164F-B875-4451-8DFE-8546DDED8265}"/>
          </ac:inkMkLst>
        </pc:inkChg>
        <pc:inkChg chg="add del mod">
          <ac:chgData name="Andi Ariwahyudi" userId="54bce8e0cdd43951" providerId="LiveId" clId="{C1F71180-2165-4893-B638-F88081061098}" dt="2020-03-02T09:52:35.061" v="268"/>
          <ac:inkMkLst>
            <pc:docMk/>
            <pc:sldMk cId="2549695384" sldId="263"/>
            <ac:inkMk id="32" creationId="{A6912E9A-A89F-4FF3-BCAB-3B4AB8E861CA}"/>
          </ac:inkMkLst>
        </pc:inkChg>
        <pc:inkChg chg="add del mod">
          <ac:chgData name="Andi Ariwahyudi" userId="54bce8e0cdd43951" providerId="LiveId" clId="{C1F71180-2165-4893-B638-F88081061098}" dt="2020-03-02T09:52:34.880" v="266" actId="9405"/>
          <ac:inkMkLst>
            <pc:docMk/>
            <pc:sldMk cId="2549695384" sldId="263"/>
            <ac:inkMk id="35" creationId="{0C98E490-5677-49BD-9A2C-B12C8A426E41}"/>
          </ac:inkMkLst>
        </pc:inkChg>
        <pc:inkChg chg="add del mod">
          <ac:chgData name="Andi Ariwahyudi" userId="54bce8e0cdd43951" providerId="LiveId" clId="{C1F71180-2165-4893-B638-F88081061098}" dt="2020-03-02T09:52:34.711" v="265"/>
          <ac:inkMkLst>
            <pc:docMk/>
            <pc:sldMk cId="2549695384" sldId="263"/>
            <ac:inkMk id="36" creationId="{81F78A5D-63BE-4962-9B3B-93CEBDCACCB9}"/>
          </ac:inkMkLst>
        </pc:inkChg>
        <pc:inkChg chg="add del mod">
          <ac:chgData name="Andi Ariwahyudi" userId="54bce8e0cdd43951" providerId="LiveId" clId="{C1F71180-2165-4893-B638-F88081061098}" dt="2020-03-02T09:52:34.511" v="263" actId="9405"/>
          <ac:inkMkLst>
            <pc:docMk/>
            <pc:sldMk cId="2549695384" sldId="263"/>
            <ac:inkMk id="38" creationId="{55AB09EE-E972-4367-A930-1354AA50FA52}"/>
          </ac:inkMkLst>
        </pc:inkChg>
        <pc:inkChg chg="add del mod">
          <ac:chgData name="Andi Ariwahyudi" userId="54bce8e0cdd43951" providerId="LiveId" clId="{C1F71180-2165-4893-B638-F88081061098}" dt="2020-03-02T09:52:34.319" v="262" actId="9405"/>
          <ac:inkMkLst>
            <pc:docMk/>
            <pc:sldMk cId="2549695384" sldId="263"/>
            <ac:inkMk id="39" creationId="{5517EF10-F433-459C-BFA8-281C75A81967}"/>
          </ac:inkMkLst>
        </pc:inkChg>
        <pc:inkChg chg="add del mod">
          <ac:chgData name="Andi Ariwahyudi" userId="54bce8e0cdd43951" providerId="LiveId" clId="{C1F71180-2165-4893-B638-F88081061098}" dt="2020-03-02T09:52:34.125" v="261" actId="9405"/>
          <ac:inkMkLst>
            <pc:docMk/>
            <pc:sldMk cId="2549695384" sldId="263"/>
            <ac:inkMk id="40" creationId="{0C10284B-3C16-4D38-94D6-3B670921CD57}"/>
          </ac:inkMkLst>
        </pc:inkChg>
        <pc:inkChg chg="add del mod">
          <ac:chgData name="Andi Ariwahyudi" userId="54bce8e0cdd43951" providerId="LiveId" clId="{C1F71180-2165-4893-B638-F88081061098}" dt="2020-03-02T09:52:33.908" v="260" actId="9405"/>
          <ac:inkMkLst>
            <pc:docMk/>
            <pc:sldMk cId="2549695384" sldId="263"/>
            <ac:inkMk id="41" creationId="{C2199868-7EA7-4820-9C8C-502D2F6CE5E2}"/>
          </ac:inkMkLst>
        </pc:inkChg>
        <pc:inkChg chg="add del mod">
          <ac:chgData name="Andi Ariwahyudi" userId="54bce8e0cdd43951" providerId="LiveId" clId="{C1F71180-2165-4893-B638-F88081061098}" dt="2020-03-02T09:52:33.525" v="259" actId="9405"/>
          <ac:inkMkLst>
            <pc:docMk/>
            <pc:sldMk cId="2549695384" sldId="263"/>
            <ac:inkMk id="42" creationId="{D3AE9F0E-344C-424F-A61C-9B342075BAAB}"/>
          </ac:inkMkLst>
        </pc:inkChg>
        <pc:inkChg chg="add del mod">
          <ac:chgData name="Andi Ariwahyudi" userId="54bce8e0cdd43951" providerId="LiveId" clId="{C1F71180-2165-4893-B638-F88081061098}" dt="2020-03-02T09:52:33.052" v="258"/>
          <ac:inkMkLst>
            <pc:docMk/>
            <pc:sldMk cId="2549695384" sldId="263"/>
            <ac:inkMk id="43" creationId="{EA1C6512-FC5A-4144-9EF5-D4F7D5CE9E20}"/>
          </ac:inkMkLst>
        </pc:inkChg>
        <pc:inkChg chg="add del">
          <ac:chgData name="Andi Ariwahyudi" userId="54bce8e0cdd43951" providerId="LiveId" clId="{C1F71180-2165-4893-B638-F88081061098}" dt="2020-03-02T09:53:23.206" v="325"/>
          <ac:inkMkLst>
            <pc:docMk/>
            <pc:sldMk cId="2549695384" sldId="263"/>
            <ac:inkMk id="45" creationId="{3A7FA24E-02BC-4209-BA08-C4C8E630C078}"/>
          </ac:inkMkLst>
        </pc:inkChg>
        <pc:inkChg chg="add del mod">
          <ac:chgData name="Andi Ariwahyudi" userId="54bce8e0cdd43951" providerId="LiveId" clId="{C1F71180-2165-4893-B638-F88081061098}" dt="2020-03-02T09:53:35.107" v="347"/>
          <ac:inkMkLst>
            <pc:docMk/>
            <pc:sldMk cId="2549695384" sldId="263"/>
            <ac:inkMk id="46" creationId="{26863C5C-432E-4263-8AFE-94E11BA42735}"/>
          </ac:inkMkLst>
        </pc:inkChg>
        <pc:inkChg chg="add del mod">
          <ac:chgData name="Andi Ariwahyudi" userId="54bce8e0cdd43951" providerId="LiveId" clId="{C1F71180-2165-4893-B638-F88081061098}" dt="2020-03-02T09:53:35.107" v="346"/>
          <ac:inkMkLst>
            <pc:docMk/>
            <pc:sldMk cId="2549695384" sldId="263"/>
            <ac:inkMk id="47" creationId="{38C33DB3-A8F7-4B2F-A6CF-BD481DBF2FFA}"/>
          </ac:inkMkLst>
        </pc:inkChg>
        <pc:inkChg chg="add del mod">
          <ac:chgData name="Andi Ariwahyudi" userId="54bce8e0cdd43951" providerId="LiveId" clId="{C1F71180-2165-4893-B638-F88081061098}" dt="2020-03-02T09:52:51.556" v="297" actId="9405"/>
          <ac:inkMkLst>
            <pc:docMk/>
            <pc:sldMk cId="2549695384" sldId="263"/>
            <ac:inkMk id="49" creationId="{5C440552-4C34-44E9-BCC2-0D8E2DE12E0B}"/>
          </ac:inkMkLst>
        </pc:inkChg>
        <pc:inkChg chg="add del mod">
          <ac:chgData name="Andi Ariwahyudi" userId="54bce8e0cdd43951" providerId="LiveId" clId="{C1F71180-2165-4893-B638-F88081061098}" dt="2020-03-02T09:52:50.676" v="296" actId="9405"/>
          <ac:inkMkLst>
            <pc:docMk/>
            <pc:sldMk cId="2549695384" sldId="263"/>
            <ac:inkMk id="50" creationId="{3FB52A4A-8600-4E27-8C35-67CB979B7EB6}"/>
          </ac:inkMkLst>
        </pc:inkChg>
        <pc:inkChg chg="add del mod">
          <ac:chgData name="Andi Ariwahyudi" userId="54bce8e0cdd43951" providerId="LiveId" clId="{C1F71180-2165-4893-B638-F88081061098}" dt="2020-03-02T09:52:50.349" v="295" actId="9405"/>
          <ac:inkMkLst>
            <pc:docMk/>
            <pc:sldMk cId="2549695384" sldId="263"/>
            <ac:inkMk id="51" creationId="{F0C2AD7E-41F4-495C-AA3A-7B41265D34A5}"/>
          </ac:inkMkLst>
        </pc:inkChg>
        <pc:inkChg chg="add del mod">
          <ac:chgData name="Andi Ariwahyudi" userId="54bce8e0cdd43951" providerId="LiveId" clId="{C1F71180-2165-4893-B638-F88081061098}" dt="2020-03-02T09:52:49.991" v="294" actId="9405"/>
          <ac:inkMkLst>
            <pc:docMk/>
            <pc:sldMk cId="2549695384" sldId="263"/>
            <ac:inkMk id="52" creationId="{D70B9073-6A3B-4ACD-BDF1-D395D145C388}"/>
          </ac:inkMkLst>
        </pc:inkChg>
        <pc:inkChg chg="add del mod">
          <ac:chgData name="Andi Ariwahyudi" userId="54bce8e0cdd43951" providerId="LiveId" clId="{C1F71180-2165-4893-B638-F88081061098}" dt="2020-03-02T09:52:49.572" v="293"/>
          <ac:inkMkLst>
            <pc:docMk/>
            <pc:sldMk cId="2549695384" sldId="263"/>
            <ac:inkMk id="53" creationId="{C23CF475-23A6-45C6-ADB2-FCCA2F82C61C}"/>
          </ac:inkMkLst>
        </pc:inkChg>
        <pc:inkChg chg="add del mod">
          <ac:chgData name="Andi Ariwahyudi" userId="54bce8e0cdd43951" providerId="LiveId" clId="{C1F71180-2165-4893-B638-F88081061098}" dt="2020-03-02T09:53:35.115" v="349"/>
          <ac:inkMkLst>
            <pc:docMk/>
            <pc:sldMk cId="2549695384" sldId="263"/>
            <ac:inkMk id="55" creationId="{AA7E76E8-0EF8-49B9-BB65-0B546EACFDF6}"/>
          </ac:inkMkLst>
        </pc:inkChg>
        <pc:inkChg chg="add del mod">
          <ac:chgData name="Andi Ariwahyudi" userId="54bce8e0cdd43951" providerId="LiveId" clId="{C1F71180-2165-4893-B638-F88081061098}" dt="2020-03-02T09:53:35.122" v="351"/>
          <ac:inkMkLst>
            <pc:docMk/>
            <pc:sldMk cId="2549695384" sldId="263"/>
            <ac:inkMk id="56" creationId="{DBB2B555-F970-4C35-A522-B2D2AA728D24}"/>
          </ac:inkMkLst>
        </pc:inkChg>
        <pc:inkChg chg="add del mod">
          <ac:chgData name="Andi Ariwahyudi" userId="54bce8e0cdd43951" providerId="LiveId" clId="{C1F71180-2165-4893-B638-F88081061098}" dt="2020-03-02T09:53:35.115" v="350"/>
          <ac:inkMkLst>
            <pc:docMk/>
            <pc:sldMk cId="2549695384" sldId="263"/>
            <ac:inkMk id="57" creationId="{280ED36C-B662-428D-BA96-4EEC1388470E}"/>
          </ac:inkMkLst>
        </pc:inkChg>
        <pc:inkChg chg="add del mod">
          <ac:chgData name="Andi Ariwahyudi" userId="54bce8e0cdd43951" providerId="LiveId" clId="{C1F71180-2165-4893-B638-F88081061098}" dt="2020-03-02T09:53:35.107" v="348"/>
          <ac:inkMkLst>
            <pc:docMk/>
            <pc:sldMk cId="2549695384" sldId="263"/>
            <ac:inkMk id="58" creationId="{2D751C93-71F5-4302-B52C-F0998D23E273}"/>
          </ac:inkMkLst>
        </pc:inkChg>
        <pc:inkChg chg="add del mod">
          <ac:chgData name="Andi Ariwahyudi" userId="54bce8e0cdd43951" providerId="LiveId" clId="{C1F71180-2165-4893-B638-F88081061098}" dt="2020-03-02T09:53:33.484" v="342"/>
          <ac:inkMkLst>
            <pc:docMk/>
            <pc:sldMk cId="2549695384" sldId="263"/>
            <ac:inkMk id="59" creationId="{29FCE062-42D2-4658-AEDE-8E9723A921B5}"/>
          </ac:inkMkLst>
        </pc:inkChg>
        <pc:inkChg chg="add del mod">
          <ac:chgData name="Andi Ariwahyudi" userId="54bce8e0cdd43951" providerId="LiveId" clId="{C1F71180-2165-4893-B638-F88081061098}" dt="2020-03-02T09:53:33.492" v="344"/>
          <ac:inkMkLst>
            <pc:docMk/>
            <pc:sldMk cId="2549695384" sldId="263"/>
            <ac:inkMk id="61" creationId="{A73136B2-59D4-4DF0-AF6E-6F943DF4A1EA}"/>
          </ac:inkMkLst>
        </pc:inkChg>
        <pc:inkChg chg="add del mod">
          <ac:chgData name="Andi Ariwahyudi" userId="54bce8e0cdd43951" providerId="LiveId" clId="{C1F71180-2165-4893-B638-F88081061098}" dt="2020-03-02T09:53:32.112" v="329"/>
          <ac:inkMkLst>
            <pc:docMk/>
            <pc:sldMk cId="2549695384" sldId="263"/>
            <ac:inkMk id="62" creationId="{D1C9EFE6-D997-4D65-B488-340B404B72CE}"/>
          </ac:inkMkLst>
        </pc:inkChg>
        <pc:inkChg chg="add del mod">
          <ac:chgData name="Andi Ariwahyudi" userId="54bce8e0cdd43951" providerId="LiveId" clId="{C1F71180-2165-4893-B638-F88081061098}" dt="2020-03-02T09:53:33.484" v="341"/>
          <ac:inkMkLst>
            <pc:docMk/>
            <pc:sldMk cId="2549695384" sldId="263"/>
            <ac:inkMk id="63" creationId="{0A5D5532-67B0-48CF-8933-D8647EC1C91A}"/>
          </ac:inkMkLst>
        </pc:inkChg>
        <pc:inkChg chg="add del mod">
          <ac:chgData name="Andi Ariwahyudi" userId="54bce8e0cdd43951" providerId="LiveId" clId="{C1F71180-2165-4893-B638-F88081061098}" dt="2020-03-02T09:53:33.492" v="343"/>
          <ac:inkMkLst>
            <pc:docMk/>
            <pc:sldMk cId="2549695384" sldId="263"/>
            <ac:inkMk id="65" creationId="{0BF0BA91-C9A4-4086-8870-AF98373BA274}"/>
          </ac:inkMkLst>
        </pc:inkChg>
        <pc:inkChg chg="add del mod">
          <ac:chgData name="Andi Ariwahyudi" userId="54bce8e0cdd43951" providerId="LiveId" clId="{C1F71180-2165-4893-B638-F88081061098}" dt="2020-03-02T09:53:32.112" v="330"/>
          <ac:inkMkLst>
            <pc:docMk/>
            <pc:sldMk cId="2549695384" sldId="263"/>
            <ac:inkMk id="67" creationId="{A1E5479A-7F5B-46DA-93AC-849387F4DD0D}"/>
          </ac:inkMkLst>
        </pc:inkChg>
        <pc:inkChg chg="add del mod">
          <ac:chgData name="Andi Ariwahyudi" userId="54bce8e0cdd43951" providerId="LiveId" clId="{C1F71180-2165-4893-B638-F88081061098}" dt="2020-03-02T09:53:32.128" v="336"/>
          <ac:inkMkLst>
            <pc:docMk/>
            <pc:sldMk cId="2549695384" sldId="263"/>
            <ac:inkMk id="68" creationId="{13D46492-DA63-4427-85FF-1AE199EB4963}"/>
          </ac:inkMkLst>
        </pc:inkChg>
        <pc:inkChg chg="add del mod">
          <ac:chgData name="Andi Ariwahyudi" userId="54bce8e0cdd43951" providerId="LiveId" clId="{C1F71180-2165-4893-B638-F88081061098}" dt="2020-03-02T09:53:32.112" v="328"/>
          <ac:inkMkLst>
            <pc:docMk/>
            <pc:sldMk cId="2549695384" sldId="263"/>
            <ac:inkMk id="70" creationId="{52F2097D-C133-4D76-8C57-E77EA69C0EA4}"/>
          </ac:inkMkLst>
        </pc:inkChg>
        <pc:inkChg chg="add del mod">
          <ac:chgData name="Andi Ariwahyudi" userId="54bce8e0cdd43951" providerId="LiveId" clId="{C1F71180-2165-4893-B638-F88081061098}" dt="2020-03-02T09:53:32.112" v="333"/>
          <ac:inkMkLst>
            <pc:docMk/>
            <pc:sldMk cId="2549695384" sldId="263"/>
            <ac:inkMk id="71" creationId="{3A871051-4BF4-46DB-949F-3B6DD40C4EC0}"/>
          </ac:inkMkLst>
        </pc:inkChg>
        <pc:inkChg chg="add del mod">
          <ac:chgData name="Andi Ariwahyudi" userId="54bce8e0cdd43951" providerId="LiveId" clId="{C1F71180-2165-4893-B638-F88081061098}" dt="2020-03-02T09:53:32.112" v="327"/>
          <ac:inkMkLst>
            <pc:docMk/>
            <pc:sldMk cId="2549695384" sldId="263"/>
            <ac:inkMk id="72" creationId="{DACDDD62-4F66-4416-BDE8-4DFD0F6E5134}"/>
          </ac:inkMkLst>
        </pc:inkChg>
        <pc:inkChg chg="add del mod">
          <ac:chgData name="Andi Ariwahyudi" userId="54bce8e0cdd43951" providerId="LiveId" clId="{C1F71180-2165-4893-B638-F88081061098}" dt="2020-03-02T09:53:32.112" v="331"/>
          <ac:inkMkLst>
            <pc:docMk/>
            <pc:sldMk cId="2549695384" sldId="263"/>
            <ac:inkMk id="73" creationId="{A7AC977F-1AE7-488E-AFCB-CBF053128587}"/>
          </ac:inkMkLst>
        </pc:inkChg>
        <pc:inkChg chg="add del mod">
          <ac:chgData name="Andi Ariwahyudi" userId="54bce8e0cdd43951" providerId="LiveId" clId="{C1F71180-2165-4893-B638-F88081061098}" dt="2020-03-02T09:53:32.128" v="337"/>
          <ac:inkMkLst>
            <pc:docMk/>
            <pc:sldMk cId="2549695384" sldId="263"/>
            <ac:inkMk id="74" creationId="{3F121A44-77C9-4284-A0A7-6D15ED59F485}"/>
          </ac:inkMkLst>
        </pc:inkChg>
        <pc:inkChg chg="add del mod">
          <ac:chgData name="Andi Ariwahyudi" userId="54bce8e0cdd43951" providerId="LiveId" clId="{C1F71180-2165-4893-B638-F88081061098}" dt="2020-03-02T09:53:32.128" v="338"/>
          <ac:inkMkLst>
            <pc:docMk/>
            <pc:sldMk cId="2549695384" sldId="263"/>
            <ac:inkMk id="75" creationId="{7113AA2F-6042-4BDB-A79E-31DD06169F79}"/>
          </ac:inkMkLst>
        </pc:inkChg>
        <pc:inkChg chg="add del mod">
          <ac:chgData name="Andi Ariwahyudi" userId="54bce8e0cdd43951" providerId="LiveId" clId="{C1F71180-2165-4893-B638-F88081061098}" dt="2020-03-02T09:53:32.128" v="334"/>
          <ac:inkMkLst>
            <pc:docMk/>
            <pc:sldMk cId="2549695384" sldId="263"/>
            <ac:inkMk id="76" creationId="{E6CC3527-03C4-4AC5-B6C4-A1889B7316E9}"/>
          </ac:inkMkLst>
        </pc:inkChg>
        <pc:inkChg chg="add del mod">
          <ac:chgData name="Andi Ariwahyudi" userId="54bce8e0cdd43951" providerId="LiveId" clId="{C1F71180-2165-4893-B638-F88081061098}" dt="2020-03-02T09:53:32.112" v="332"/>
          <ac:inkMkLst>
            <pc:docMk/>
            <pc:sldMk cId="2549695384" sldId="263"/>
            <ac:inkMk id="77" creationId="{0ABEDF8F-46DB-4C70-89D7-512AB734E0BB}"/>
          </ac:inkMkLst>
        </pc:inkChg>
        <pc:inkChg chg="add del mod">
          <ac:chgData name="Andi Ariwahyudi" userId="54bce8e0cdd43951" providerId="LiveId" clId="{C1F71180-2165-4893-B638-F88081061098}" dt="2020-03-02T09:53:32.128" v="335"/>
          <ac:inkMkLst>
            <pc:docMk/>
            <pc:sldMk cId="2549695384" sldId="263"/>
            <ac:inkMk id="78" creationId="{A76FC62B-9826-4FC4-A4A5-D07245FFAAD8}"/>
          </ac:inkMkLst>
        </pc:inkChg>
        <pc:inkChg chg="add del mod">
          <ac:chgData name="Andi Ariwahyudi" userId="54bce8e0cdd43951" providerId="LiveId" clId="{C1F71180-2165-4893-B638-F88081061098}" dt="2020-03-02T09:53:32.128" v="340"/>
          <ac:inkMkLst>
            <pc:docMk/>
            <pc:sldMk cId="2549695384" sldId="263"/>
            <ac:inkMk id="79" creationId="{45D564D2-7EF7-43BB-BE05-81AB63F75BF3}"/>
          </ac:inkMkLst>
        </pc:inkChg>
        <pc:inkChg chg="add del mod">
          <ac:chgData name="Andi Ariwahyudi" userId="54bce8e0cdd43951" providerId="LiveId" clId="{C1F71180-2165-4893-B638-F88081061098}" dt="2020-03-02T09:53:32.128" v="339"/>
          <ac:inkMkLst>
            <pc:docMk/>
            <pc:sldMk cId="2549695384" sldId="263"/>
            <ac:inkMk id="80" creationId="{79FA8E07-D3E3-4B75-B7BC-332A1A2D9CC6}"/>
          </ac:inkMkLst>
        </pc:inkChg>
      </pc:sldChg>
    </pc:docChg>
  </pc:docChgLst>
  <pc:docChgLst>
    <pc:chgData name="Andi Ariwahyudi" userId="54bce8e0cdd43951" providerId="Windows Live" clId="Web-{3FA5B471-192C-48A6-96E7-379969BE6D7E}"/>
    <pc:docChg chg="modSld">
      <pc:chgData name="Andi Ariwahyudi" userId="54bce8e0cdd43951" providerId="Windows Live" clId="Web-{3FA5B471-192C-48A6-96E7-379969BE6D7E}" dt="2020-01-29T04:22:22.730" v="4"/>
      <pc:docMkLst>
        <pc:docMk/>
      </pc:docMkLst>
    </pc:docChg>
  </pc:docChgLst>
  <pc:docChgLst>
    <pc:chgData name="Andi Ariwahyudi" userId="54bce8e0cdd43951" providerId="LiveId" clId="{653100D6-8966-45A1-801D-BAACAB24A6C0}"/>
    <pc:docChg chg="undo redo custSel mod addSld delSld modSld sldOrd">
      <pc:chgData name="Andi Ariwahyudi" userId="54bce8e0cdd43951" providerId="LiveId" clId="{653100D6-8966-45A1-801D-BAACAB24A6C0}" dt="2020-03-05T10:29:14.498" v="10320" actId="12789"/>
      <pc:docMkLst>
        <pc:docMk/>
      </pc:docMkLst>
      <pc:sldChg chg="addSp delSp modSp mod modTransition modNotesTx">
        <pc:chgData name="Andi Ariwahyudi" userId="54bce8e0cdd43951" providerId="LiveId" clId="{653100D6-8966-45A1-801D-BAACAB24A6C0}" dt="2020-03-05T10:12:42.761" v="10287"/>
        <pc:sldMkLst>
          <pc:docMk/>
          <pc:sldMk cId="903629274" sldId="256"/>
        </pc:sldMkLst>
        <pc:spChg chg="mod">
          <ac:chgData name="Andi Ariwahyudi" userId="54bce8e0cdd43951" providerId="LiveId" clId="{653100D6-8966-45A1-801D-BAACAB24A6C0}" dt="2020-03-04T02:14:58.736" v="723" actId="14100"/>
          <ac:spMkLst>
            <pc:docMk/>
            <pc:sldMk cId="903629274" sldId="256"/>
            <ac:spMk id="2" creationId="{13CB8946-92DA-4E11-B923-44AB2B17AB8C}"/>
          </ac:spMkLst>
        </pc:spChg>
        <pc:inkChg chg="add del">
          <ac:chgData name="Andi Ariwahyudi" userId="54bce8e0cdd43951" providerId="LiveId" clId="{653100D6-8966-45A1-801D-BAACAB24A6C0}" dt="2020-03-05T07:44:37.605" v="6398" actId="9405"/>
          <ac:inkMkLst>
            <pc:docMk/>
            <pc:sldMk cId="903629274" sldId="256"/>
            <ac:inkMk id="4" creationId="{E2FEE937-E877-4FFD-8448-9CE6B6C14267}"/>
          </ac:inkMkLst>
        </pc:inkChg>
      </pc:sldChg>
      <pc:sldChg chg="addSp delSp modSp mod modTransition">
        <pc:chgData name="Andi Ariwahyudi" userId="54bce8e0cdd43951" providerId="LiveId" clId="{653100D6-8966-45A1-801D-BAACAB24A6C0}" dt="2020-03-05T10:12:42.761" v="10287"/>
        <pc:sldMkLst>
          <pc:docMk/>
          <pc:sldMk cId="2096773034" sldId="259"/>
        </pc:sldMkLst>
        <pc:spChg chg="mod">
          <ac:chgData name="Andi Ariwahyudi" userId="54bce8e0cdd43951" providerId="LiveId" clId="{653100D6-8966-45A1-801D-BAACAB24A6C0}" dt="2020-03-04T02:15:17.056" v="725" actId="14100"/>
          <ac:spMkLst>
            <pc:docMk/>
            <pc:sldMk cId="2096773034" sldId="259"/>
            <ac:spMk id="4" creationId="{00000000-0000-0000-0000-000000000000}"/>
          </ac:spMkLst>
        </pc:spChg>
        <pc:spChg chg="mod">
          <ac:chgData name="Andi Ariwahyudi" userId="54bce8e0cdd43951" providerId="LiveId" clId="{653100D6-8966-45A1-801D-BAACAB24A6C0}" dt="2020-03-05T08:33:41.228" v="7010" actId="14100"/>
          <ac:spMkLst>
            <pc:docMk/>
            <pc:sldMk cId="2096773034" sldId="259"/>
            <ac:spMk id="31" creationId="{DFD29B57-7544-4CD9-8D74-1CA07782D403}"/>
          </ac:spMkLst>
        </pc:spChg>
        <pc:grpChg chg="del mod">
          <ac:chgData name="Andi Ariwahyudi" userId="54bce8e0cdd43951" providerId="LiveId" clId="{653100D6-8966-45A1-801D-BAACAB24A6C0}" dt="2020-03-05T07:51:19.309" v="6972"/>
          <ac:grpSpMkLst>
            <pc:docMk/>
            <pc:sldMk cId="2096773034" sldId="259"/>
            <ac:grpSpMk id="8" creationId="{C2B163B6-AFAD-42DE-85DB-8C86BB5ADE20}"/>
          </ac:grpSpMkLst>
        </pc:grpChg>
        <pc:grpChg chg="del mod">
          <ac:chgData name="Andi Ariwahyudi" userId="54bce8e0cdd43951" providerId="LiveId" clId="{653100D6-8966-45A1-801D-BAACAB24A6C0}" dt="2020-03-05T07:51:22.549" v="6976"/>
          <ac:grpSpMkLst>
            <pc:docMk/>
            <pc:sldMk cId="2096773034" sldId="259"/>
            <ac:grpSpMk id="12" creationId="{BCCA122C-2287-4445-B029-C8E0407F6CB9}"/>
          </ac:grpSpMkLst>
        </pc:grpChg>
        <pc:inkChg chg="add del">
          <ac:chgData name="Andi Ariwahyudi" userId="54bce8e0cdd43951" providerId="LiveId" clId="{653100D6-8966-45A1-801D-BAACAB24A6C0}" dt="2020-03-05T07:51:00.860" v="6964" actId="9405"/>
          <ac:inkMkLst>
            <pc:docMk/>
            <pc:sldMk cId="2096773034" sldId="259"/>
            <ac:inkMk id="2" creationId="{3456BA8A-84FC-48B9-8269-4CE66ED1D55E}"/>
          </ac:inkMkLst>
        </pc:inkChg>
        <pc:inkChg chg="add del">
          <ac:chgData name="Andi Ariwahyudi" userId="54bce8e0cdd43951" providerId="LiveId" clId="{653100D6-8966-45A1-801D-BAACAB24A6C0}" dt="2020-03-05T07:51:22.549" v="6977"/>
          <ac:inkMkLst>
            <pc:docMk/>
            <pc:sldMk cId="2096773034" sldId="259"/>
            <ac:inkMk id="5" creationId="{8C01786F-B5E2-49E2-8424-558AE2B0E149}"/>
          </ac:inkMkLst>
        </pc:inkChg>
        <pc:inkChg chg="add del mod">
          <ac:chgData name="Andi Ariwahyudi" userId="54bce8e0cdd43951" providerId="LiveId" clId="{653100D6-8966-45A1-801D-BAACAB24A6C0}" dt="2020-03-05T07:51:22.549" v="6976"/>
          <ac:inkMkLst>
            <pc:docMk/>
            <pc:sldMk cId="2096773034" sldId="259"/>
            <ac:inkMk id="6" creationId="{F23ABD88-2921-4F72-8AC5-14CDCE845883}"/>
          </ac:inkMkLst>
        </pc:inkChg>
        <pc:inkChg chg="add del mod">
          <ac:chgData name="Andi Ariwahyudi" userId="54bce8e0cdd43951" providerId="LiveId" clId="{653100D6-8966-45A1-801D-BAACAB24A6C0}" dt="2020-03-05T07:51:22.549" v="6978"/>
          <ac:inkMkLst>
            <pc:docMk/>
            <pc:sldMk cId="2096773034" sldId="259"/>
            <ac:inkMk id="7" creationId="{A3DD0F9F-3660-4498-81B8-70B6B240A0AE}"/>
          </ac:inkMkLst>
        </pc:inkChg>
        <pc:inkChg chg="add del mod">
          <ac:chgData name="Andi Ariwahyudi" userId="54bce8e0cdd43951" providerId="LiveId" clId="{653100D6-8966-45A1-801D-BAACAB24A6C0}" dt="2020-03-05T07:51:22.548" v="6973"/>
          <ac:inkMkLst>
            <pc:docMk/>
            <pc:sldMk cId="2096773034" sldId="259"/>
            <ac:inkMk id="9" creationId="{3749A7FA-82A7-4C3C-8F10-35D0104938D7}"/>
          </ac:inkMkLst>
        </pc:inkChg>
        <pc:inkChg chg="add del mod">
          <ac:chgData name="Andi Ariwahyudi" userId="54bce8e0cdd43951" providerId="LiveId" clId="{653100D6-8966-45A1-801D-BAACAB24A6C0}" dt="2020-03-05T07:51:22.549" v="6974"/>
          <ac:inkMkLst>
            <pc:docMk/>
            <pc:sldMk cId="2096773034" sldId="259"/>
            <ac:inkMk id="10" creationId="{6AD1B297-D251-4E6C-891D-DC9640A40C28}"/>
          </ac:inkMkLst>
        </pc:inkChg>
        <pc:inkChg chg="add del mod">
          <ac:chgData name="Andi Ariwahyudi" userId="54bce8e0cdd43951" providerId="LiveId" clId="{653100D6-8966-45A1-801D-BAACAB24A6C0}" dt="2020-03-05T07:51:22.549" v="6975"/>
          <ac:inkMkLst>
            <pc:docMk/>
            <pc:sldMk cId="2096773034" sldId="259"/>
            <ac:inkMk id="11" creationId="{5FCE1C42-36AB-4E65-9FC3-2442CD8E92B6}"/>
          </ac:inkMkLst>
        </pc:inkChg>
        <pc:inkChg chg="add del mod">
          <ac:chgData name="Andi Ariwahyudi" userId="54bce8e0cdd43951" providerId="LiveId" clId="{653100D6-8966-45A1-801D-BAACAB24A6C0}" dt="2020-03-05T08:07:06.319" v="6982" actId="478"/>
          <ac:inkMkLst>
            <pc:docMk/>
            <pc:sldMk cId="2096773034" sldId="259"/>
            <ac:inkMk id="13" creationId="{087CBEF3-7B8F-48BD-8002-F4525AEBD89E}"/>
          </ac:inkMkLst>
        </pc:inkChg>
      </pc:sldChg>
      <pc:sldChg chg="addSp modSp mod modTransition">
        <pc:chgData name="Andi Ariwahyudi" userId="54bce8e0cdd43951" providerId="LiveId" clId="{653100D6-8966-45A1-801D-BAACAB24A6C0}" dt="2020-03-05T10:12:42.761" v="10287"/>
        <pc:sldMkLst>
          <pc:docMk/>
          <pc:sldMk cId="833658879" sldId="260"/>
        </pc:sldMkLst>
        <pc:spChg chg="add mod">
          <ac:chgData name="Andi Ariwahyudi" userId="54bce8e0cdd43951" providerId="LiveId" clId="{653100D6-8966-45A1-801D-BAACAB24A6C0}" dt="2020-03-05T08:34:02.578" v="7014" actId="27636"/>
          <ac:spMkLst>
            <pc:docMk/>
            <pc:sldMk cId="833658879" sldId="260"/>
            <ac:spMk id="2" creationId="{98ACCA74-1609-41ED-BE30-9B6CECE4EFDF}"/>
          </ac:spMkLst>
        </pc:spChg>
        <pc:spChg chg="mod">
          <ac:chgData name="Andi Ariwahyudi" userId="54bce8e0cdd43951" providerId="LiveId" clId="{653100D6-8966-45A1-801D-BAACAB24A6C0}" dt="2020-03-04T02:15:22.836" v="726" actId="2711"/>
          <ac:spMkLst>
            <pc:docMk/>
            <pc:sldMk cId="833658879" sldId="260"/>
            <ac:spMk id="4" creationId="{00000000-0000-0000-0000-000000000000}"/>
          </ac:spMkLst>
        </pc:spChg>
        <pc:spChg chg="mod">
          <ac:chgData name="Andi Ariwahyudi" userId="54bce8e0cdd43951" providerId="LiveId" clId="{653100D6-8966-45A1-801D-BAACAB24A6C0}" dt="2020-03-02T03:08:20.071" v="6" actId="14100"/>
          <ac:spMkLst>
            <pc:docMk/>
            <pc:sldMk cId="833658879" sldId="260"/>
            <ac:spMk id="31" creationId="{DFD29B57-7544-4CD9-8D74-1CA07782D403}"/>
          </ac:spMkLst>
        </pc:spChg>
        <pc:picChg chg="add mod">
          <ac:chgData name="Andi Ariwahyudi" userId="54bce8e0cdd43951" providerId="LiveId" clId="{653100D6-8966-45A1-801D-BAACAB24A6C0}" dt="2020-03-02T03:41:01.454" v="134" actId="14100"/>
          <ac:picMkLst>
            <pc:docMk/>
            <pc:sldMk cId="833658879" sldId="260"/>
            <ac:picMk id="6" creationId="{357296E4-9627-467F-AA1D-D47D889F058C}"/>
          </ac:picMkLst>
        </pc:picChg>
      </pc:sldChg>
      <pc:sldChg chg="modSp add del">
        <pc:chgData name="Andi Ariwahyudi" userId="54bce8e0cdd43951" providerId="LiveId" clId="{653100D6-8966-45A1-801D-BAACAB24A6C0}" dt="2020-03-05T09:45:17.542" v="8976" actId="2696"/>
        <pc:sldMkLst>
          <pc:docMk/>
          <pc:sldMk cId="3031944747" sldId="261"/>
        </pc:sldMkLst>
        <pc:spChg chg="mod">
          <ac:chgData name="Andi Ariwahyudi" userId="54bce8e0cdd43951" providerId="LiveId" clId="{653100D6-8966-45A1-801D-BAACAB24A6C0}" dt="2020-03-02T06:08:46.299" v="665" actId="20577"/>
          <ac:spMkLst>
            <pc:docMk/>
            <pc:sldMk cId="3031944747" sldId="261"/>
            <ac:spMk id="4" creationId="{00000000-0000-0000-0000-000000000000}"/>
          </ac:spMkLst>
        </pc:spChg>
      </pc:sldChg>
      <pc:sldChg chg="modSp add">
        <pc:chgData name="Andi Ariwahyudi" userId="54bce8e0cdd43951" providerId="LiveId" clId="{653100D6-8966-45A1-801D-BAACAB24A6C0}" dt="2020-03-02T07:58:43.783" v="709" actId="20577"/>
        <pc:sldMkLst>
          <pc:docMk/>
          <pc:sldMk cId="395863813" sldId="262"/>
        </pc:sldMkLst>
        <pc:spChg chg="mod">
          <ac:chgData name="Andi Ariwahyudi" userId="54bce8e0cdd43951" providerId="LiveId" clId="{653100D6-8966-45A1-801D-BAACAB24A6C0}" dt="2020-03-02T07:58:43.783" v="709" actId="20577"/>
          <ac:spMkLst>
            <pc:docMk/>
            <pc:sldMk cId="395863813" sldId="262"/>
            <ac:spMk id="4" creationId="{00000000-0000-0000-0000-000000000000}"/>
          </ac:spMkLst>
        </pc:spChg>
      </pc:sldChg>
      <pc:sldChg chg="addSp delSp modSp add mod modTransition setBg setClrOvrMap">
        <pc:chgData name="Andi Ariwahyudi" userId="54bce8e0cdd43951" providerId="LiveId" clId="{653100D6-8966-45A1-801D-BAACAB24A6C0}" dt="2020-03-05T10:12:42.761" v="10287"/>
        <pc:sldMkLst>
          <pc:docMk/>
          <pc:sldMk cId="2549695384" sldId="263"/>
        </pc:sldMkLst>
        <pc:spChg chg="del mod ord">
          <ac:chgData name="Andi Ariwahyudi" userId="54bce8e0cdd43951" providerId="LiveId" clId="{653100D6-8966-45A1-801D-BAACAB24A6C0}" dt="2020-03-02T07:57:21.053" v="697" actId="478"/>
          <ac:spMkLst>
            <pc:docMk/>
            <pc:sldMk cId="2549695384" sldId="263"/>
            <ac:spMk id="3" creationId="{8E770B5D-4C82-4D0C-B72C-161CB77317FA}"/>
          </ac:spMkLst>
        </pc:spChg>
        <pc:spChg chg="mod">
          <ac:chgData name="Andi Ariwahyudi" userId="54bce8e0cdd43951" providerId="LiveId" clId="{653100D6-8966-45A1-801D-BAACAB24A6C0}" dt="2020-03-04T02:16:13.616" v="732" actId="1076"/>
          <ac:spMkLst>
            <pc:docMk/>
            <pc:sldMk cId="2549695384" sldId="263"/>
            <ac:spMk id="4" creationId="{00000000-0000-0000-0000-000000000000}"/>
          </ac:spMkLst>
        </pc:spChg>
        <pc:spChg chg="add del mod">
          <ac:chgData name="Andi Ariwahyudi" userId="54bce8e0cdd43951" providerId="LiveId" clId="{653100D6-8966-45A1-801D-BAACAB24A6C0}" dt="2020-03-02T07:57:30.623" v="698" actId="478"/>
          <ac:spMkLst>
            <pc:docMk/>
            <pc:sldMk cId="2549695384" sldId="263"/>
            <ac:spMk id="7" creationId="{7CD1834D-DD81-4269-B5CB-9722AEB2B017}"/>
          </ac:spMkLst>
        </pc:spChg>
        <pc:spChg chg="del">
          <ac:chgData name="Andi Ariwahyudi" userId="54bce8e0cdd43951" providerId="LiveId" clId="{653100D6-8966-45A1-801D-BAACAB24A6C0}" dt="2020-03-02T07:57:12.857" v="696" actId="26606"/>
          <ac:spMkLst>
            <pc:docMk/>
            <pc:sldMk cId="2549695384" sldId="263"/>
            <ac:spMk id="65" creationId="{D55CD764-972B-4CA5-A885-53E55C63E174}"/>
          </ac:spMkLst>
        </pc:spChg>
        <pc:spChg chg="del">
          <ac:chgData name="Andi Ariwahyudi" userId="54bce8e0cdd43951" providerId="LiveId" clId="{653100D6-8966-45A1-801D-BAACAB24A6C0}" dt="2020-03-02T07:57:12.857" v="696" actId="26606"/>
          <ac:spMkLst>
            <pc:docMk/>
            <pc:sldMk cId="2549695384" sldId="263"/>
            <ac:spMk id="89" creationId="{34165AB3-7006-4430-BCE3-25476BE13322}"/>
          </ac:spMkLst>
        </pc:spChg>
        <pc:spChg chg="del">
          <ac:chgData name="Andi Ariwahyudi" userId="54bce8e0cdd43951" providerId="LiveId" clId="{653100D6-8966-45A1-801D-BAACAB24A6C0}" dt="2020-03-02T07:57:12.857" v="696" actId="26606"/>
          <ac:spMkLst>
            <pc:docMk/>
            <pc:sldMk cId="2549695384" sldId="263"/>
            <ac:spMk id="91" creationId="{E3E51905-F374-4E1A-97CF-B741584B74D5}"/>
          </ac:spMkLst>
        </pc:spChg>
        <pc:spChg chg="add">
          <ac:chgData name="Andi Ariwahyudi" userId="54bce8e0cdd43951" providerId="LiveId" clId="{653100D6-8966-45A1-801D-BAACAB24A6C0}" dt="2020-03-02T07:57:12.857" v="696" actId="26606"/>
          <ac:spMkLst>
            <pc:docMk/>
            <pc:sldMk cId="2549695384" sldId="263"/>
            <ac:spMk id="96" creationId="{71B2258F-86CA-4D4D-8270-BC05FCDEBFB3}"/>
          </ac:spMkLst>
        </pc:spChg>
        <pc:grpChg chg="del">
          <ac:chgData name="Andi Ariwahyudi" userId="54bce8e0cdd43951" providerId="LiveId" clId="{653100D6-8966-45A1-801D-BAACAB24A6C0}" dt="2020-03-02T07:57:12.857" v="696" actId="26606"/>
          <ac:grpSpMkLst>
            <pc:docMk/>
            <pc:sldMk cId="2549695384" sldId="263"/>
            <ac:grpSpMk id="67" creationId="{BEB2E44E-30A6-416E-A45D-B1E328629559}"/>
          </ac:grpSpMkLst>
        </pc:grpChg>
        <pc:picChg chg="add mod ord">
          <ac:chgData name="Andi Ariwahyudi" userId="54bce8e0cdd43951" providerId="LiveId" clId="{653100D6-8966-45A1-801D-BAACAB24A6C0}" dt="2020-03-02T07:57:12.857" v="696" actId="26606"/>
          <ac:picMkLst>
            <pc:docMk/>
            <pc:sldMk cId="2549695384" sldId="263"/>
            <ac:picMk id="5" creationId="{34FEDA10-E276-4936-8E35-F75FB80262DC}"/>
          </ac:picMkLst>
        </pc:picChg>
      </pc:sldChg>
      <pc:sldChg chg="modSp add del">
        <pc:chgData name="Andi Ariwahyudi" userId="54bce8e0cdd43951" providerId="LiveId" clId="{653100D6-8966-45A1-801D-BAACAB24A6C0}" dt="2020-03-05T09:45:17.542" v="8976" actId="2696"/>
        <pc:sldMkLst>
          <pc:docMk/>
          <pc:sldMk cId="3195773201" sldId="264"/>
        </pc:sldMkLst>
        <pc:spChg chg="mod">
          <ac:chgData name="Andi Ariwahyudi" userId="54bce8e0cdd43951" providerId="LiveId" clId="{653100D6-8966-45A1-801D-BAACAB24A6C0}" dt="2020-03-02T06:09:42.286" v="676" actId="20577"/>
          <ac:spMkLst>
            <pc:docMk/>
            <pc:sldMk cId="3195773201" sldId="264"/>
            <ac:spMk id="4" creationId="{00000000-0000-0000-0000-000000000000}"/>
          </ac:spMkLst>
        </pc:spChg>
      </pc:sldChg>
      <pc:sldChg chg="addSp delSp modSp add mod modTransition modNotesTx">
        <pc:chgData name="Andi Ariwahyudi" userId="54bce8e0cdd43951" providerId="LiveId" clId="{653100D6-8966-45A1-801D-BAACAB24A6C0}" dt="2020-03-05T10:27:56.980" v="10316" actId="166"/>
        <pc:sldMkLst>
          <pc:docMk/>
          <pc:sldMk cId="2633524358" sldId="265"/>
        </pc:sldMkLst>
        <pc:spChg chg="mod">
          <ac:chgData name="Andi Ariwahyudi" userId="54bce8e0cdd43951" providerId="LiveId" clId="{653100D6-8966-45A1-801D-BAACAB24A6C0}" dt="2020-03-04T02:16:35.126" v="733" actId="2711"/>
          <ac:spMkLst>
            <pc:docMk/>
            <pc:sldMk cId="2633524358" sldId="265"/>
            <ac:spMk id="4" creationId="{00000000-0000-0000-0000-000000000000}"/>
          </ac:spMkLst>
        </pc:spChg>
        <pc:spChg chg="mod">
          <ac:chgData name="Andi Ariwahyudi" userId="54bce8e0cdd43951" providerId="LiveId" clId="{653100D6-8966-45A1-801D-BAACAB24A6C0}" dt="2020-03-05T10:13:18.361" v="10289" actId="20577"/>
          <ac:spMkLst>
            <pc:docMk/>
            <pc:sldMk cId="2633524358" sldId="265"/>
            <ac:spMk id="29" creationId="{3266F319-E7C4-410E-9E52-04637CF8C63D}"/>
          </ac:spMkLst>
        </pc:spChg>
        <pc:spChg chg="add del mod">
          <ac:chgData name="Andi Ariwahyudi" userId="54bce8e0cdd43951" providerId="LiveId" clId="{653100D6-8966-45A1-801D-BAACAB24A6C0}" dt="2020-03-04T07:35:21.188" v="4099"/>
          <ac:spMkLst>
            <pc:docMk/>
            <pc:sldMk cId="2633524358" sldId="265"/>
            <ac:spMk id="30" creationId="{B2224438-6EE1-4918-880E-825CC8F53EB2}"/>
          </ac:spMkLst>
        </pc:spChg>
        <pc:spChg chg="mod">
          <ac:chgData name="Andi Ariwahyudi" userId="54bce8e0cdd43951" providerId="LiveId" clId="{653100D6-8966-45A1-801D-BAACAB24A6C0}" dt="2020-03-04T07:35:28.138" v="4104"/>
          <ac:spMkLst>
            <pc:docMk/>
            <pc:sldMk cId="2633524358" sldId="265"/>
            <ac:spMk id="33" creationId="{2249A80E-C691-42E8-8E15-DFA9D938D341}"/>
          </ac:spMkLst>
        </pc:spChg>
        <pc:picChg chg="mod ord">
          <ac:chgData name="Andi Ariwahyudi" userId="54bce8e0cdd43951" providerId="LiveId" clId="{653100D6-8966-45A1-801D-BAACAB24A6C0}" dt="2020-03-05T10:27:56.980" v="10316" actId="166"/>
          <ac:picMkLst>
            <pc:docMk/>
            <pc:sldMk cId="2633524358" sldId="265"/>
            <ac:picMk id="5" creationId="{FD9C5B0F-4F96-4317-ABC9-F97DD43371BF}"/>
          </ac:picMkLst>
        </pc:picChg>
      </pc:sldChg>
      <pc:sldChg chg="addSp delSp modSp mod modTransition modNotesTx">
        <pc:chgData name="Andi Ariwahyudi" userId="54bce8e0cdd43951" providerId="LiveId" clId="{653100D6-8966-45A1-801D-BAACAB24A6C0}" dt="2020-03-05T10:12:42.761" v="10287"/>
        <pc:sldMkLst>
          <pc:docMk/>
          <pc:sldMk cId="1530849428" sldId="267"/>
        </pc:sldMkLst>
        <pc:spChg chg="mod ord">
          <ac:chgData name="Andi Ariwahyudi" userId="54bce8e0cdd43951" providerId="LiveId" clId="{653100D6-8966-45A1-801D-BAACAB24A6C0}" dt="2020-03-05T08:34:36.028" v="7020" actId="12789"/>
          <ac:spMkLst>
            <pc:docMk/>
            <pc:sldMk cId="1530849428" sldId="267"/>
            <ac:spMk id="2" creationId="{5D42634A-C4A5-48F1-A7BB-D81F1EAD58D2}"/>
          </ac:spMkLst>
        </pc:spChg>
        <pc:spChg chg="mod ord">
          <ac:chgData name="Andi Ariwahyudi" userId="54bce8e0cdd43951" providerId="LiveId" clId="{653100D6-8966-45A1-801D-BAACAB24A6C0}" dt="2020-03-04T05:08:28.082" v="1340" actId="26606"/>
          <ac:spMkLst>
            <pc:docMk/>
            <pc:sldMk cId="1530849428" sldId="267"/>
            <ac:spMk id="3" creationId="{8E770B5D-4C82-4D0C-B72C-161CB77317FA}"/>
          </ac:spMkLst>
        </pc:spChg>
        <pc:spChg chg="mod">
          <ac:chgData name="Andi Ariwahyudi" userId="54bce8e0cdd43951" providerId="LiveId" clId="{653100D6-8966-45A1-801D-BAACAB24A6C0}" dt="2020-03-04T05:08:28.082" v="1340" actId="26606"/>
          <ac:spMkLst>
            <pc:docMk/>
            <pc:sldMk cId="1530849428" sldId="267"/>
            <ac:spMk id="4" creationId="{00000000-0000-0000-0000-000000000000}"/>
          </ac:spMkLst>
        </pc:spChg>
        <pc:spChg chg="del">
          <ac:chgData name="Andi Ariwahyudi" userId="54bce8e0cdd43951" providerId="LiveId" clId="{653100D6-8966-45A1-801D-BAACAB24A6C0}" dt="2020-03-04T05:07:14.263" v="1330" actId="478"/>
          <ac:spMkLst>
            <pc:docMk/>
            <pc:sldMk cId="1530849428" sldId="267"/>
            <ac:spMk id="31" creationId="{DFD29B57-7544-4CD9-8D74-1CA07782D403}"/>
          </ac:spMkLst>
        </pc:spChg>
        <pc:spChg chg="add del mod">
          <ac:chgData name="Andi Ariwahyudi" userId="54bce8e0cdd43951" providerId="LiveId" clId="{653100D6-8966-45A1-801D-BAACAB24A6C0}" dt="2020-03-04T03:34:23.773" v="759"/>
          <ac:spMkLst>
            <pc:docMk/>
            <pc:sldMk cId="1530849428" sldId="267"/>
            <ac:spMk id="32" creationId="{6F4297F0-D688-427F-B225-00EA78A4BFC0}"/>
          </ac:spMkLst>
        </pc:spChg>
        <pc:spChg chg="add mod">
          <ac:chgData name="Andi Ariwahyudi" userId="54bce8e0cdd43951" providerId="LiveId" clId="{653100D6-8966-45A1-801D-BAACAB24A6C0}" dt="2020-03-04T07:36:15.428" v="4112"/>
          <ac:spMkLst>
            <pc:docMk/>
            <pc:sldMk cId="1530849428" sldId="267"/>
            <ac:spMk id="43" creationId="{F44DFE67-0113-4F3C-AA3A-3A5CB649B83D}"/>
          </ac:spMkLst>
        </pc:spChg>
        <pc:spChg chg="add del">
          <ac:chgData name="Andi Ariwahyudi" userId="54bce8e0cdd43951" providerId="LiveId" clId="{653100D6-8966-45A1-801D-BAACAB24A6C0}" dt="2020-03-04T05:08:28.082" v="1340" actId="26606"/>
          <ac:spMkLst>
            <pc:docMk/>
            <pc:sldMk cId="1530849428" sldId="267"/>
            <ac:spMk id="65" creationId="{D55CD764-972B-4CA5-A885-53E55C63E174}"/>
          </ac:spMkLst>
        </pc:spChg>
        <pc:spChg chg="add del">
          <ac:chgData name="Andi Ariwahyudi" userId="54bce8e0cdd43951" providerId="LiveId" clId="{653100D6-8966-45A1-801D-BAACAB24A6C0}" dt="2020-03-04T05:08:28.082" v="1340" actId="26606"/>
          <ac:spMkLst>
            <pc:docMk/>
            <pc:sldMk cId="1530849428" sldId="267"/>
            <ac:spMk id="89" creationId="{34165AB3-7006-4430-BCE3-25476BE13322}"/>
          </ac:spMkLst>
        </pc:spChg>
        <pc:spChg chg="add del">
          <ac:chgData name="Andi Ariwahyudi" userId="54bce8e0cdd43951" providerId="LiveId" clId="{653100D6-8966-45A1-801D-BAACAB24A6C0}" dt="2020-03-04T05:08:28.082" v="1340" actId="26606"/>
          <ac:spMkLst>
            <pc:docMk/>
            <pc:sldMk cId="1530849428" sldId="267"/>
            <ac:spMk id="91" creationId="{E3E51905-F374-4E1A-97CF-B741584B74D5}"/>
          </ac:spMkLst>
        </pc:spChg>
        <pc:spChg chg="add del">
          <ac:chgData name="Andi Ariwahyudi" userId="54bce8e0cdd43951" providerId="LiveId" clId="{653100D6-8966-45A1-801D-BAACAB24A6C0}" dt="2020-03-04T05:08:28.082" v="1340" actId="26606"/>
          <ac:spMkLst>
            <pc:docMk/>
            <pc:sldMk cId="1530849428" sldId="267"/>
            <ac:spMk id="93" creationId="{7CA0DAA6-33B8-4A25-810D-2F4D816FB40E}"/>
          </ac:spMkLst>
        </pc:spChg>
        <pc:spChg chg="add del">
          <ac:chgData name="Andi Ariwahyudi" userId="54bce8e0cdd43951" providerId="LiveId" clId="{653100D6-8966-45A1-801D-BAACAB24A6C0}" dt="2020-03-04T05:08:19.446" v="1338" actId="26606"/>
          <ac:spMkLst>
            <pc:docMk/>
            <pc:sldMk cId="1530849428" sldId="267"/>
            <ac:spMk id="96" creationId="{35555856-9970-4BC3-9AA9-6A917F53AFBD}"/>
          </ac:spMkLst>
        </pc:spChg>
        <pc:spChg chg="add del">
          <ac:chgData name="Andi Ariwahyudi" userId="54bce8e0cdd43951" providerId="LiveId" clId="{653100D6-8966-45A1-801D-BAACAB24A6C0}" dt="2020-03-04T05:08:19.446" v="1338" actId="26606"/>
          <ac:spMkLst>
            <pc:docMk/>
            <pc:sldMk cId="1530849428" sldId="267"/>
            <ac:spMk id="100" creationId="{13722DD7-BA73-4776-93A3-94491FEF7260}"/>
          </ac:spMkLst>
        </pc:spChg>
        <pc:grpChg chg="add del">
          <ac:chgData name="Andi Ariwahyudi" userId="54bce8e0cdd43951" providerId="LiveId" clId="{653100D6-8966-45A1-801D-BAACAB24A6C0}" dt="2020-03-04T05:08:28.082" v="1340" actId="26606"/>
          <ac:grpSpMkLst>
            <pc:docMk/>
            <pc:sldMk cId="1530849428" sldId="267"/>
            <ac:grpSpMk id="67" creationId="{BEB2E44E-30A6-416E-A45D-B1E328629559}"/>
          </ac:grpSpMkLst>
        </pc:grpChg>
        <pc:picChg chg="add del mod">
          <ac:chgData name="Andi Ariwahyudi" userId="54bce8e0cdd43951" providerId="LiveId" clId="{653100D6-8966-45A1-801D-BAACAB24A6C0}" dt="2020-03-04T03:33:11.561" v="742" actId="478"/>
          <ac:picMkLst>
            <pc:docMk/>
            <pc:sldMk cId="1530849428" sldId="267"/>
            <ac:picMk id="6" creationId="{F1CC4579-7E01-4652-A0B6-E62634E7F665}"/>
          </ac:picMkLst>
        </pc:picChg>
        <pc:picChg chg="add del mod ord">
          <ac:chgData name="Andi Ariwahyudi" userId="54bce8e0cdd43951" providerId="LiveId" clId="{653100D6-8966-45A1-801D-BAACAB24A6C0}" dt="2020-03-04T05:07:03.571" v="1329" actId="478"/>
          <ac:picMkLst>
            <pc:docMk/>
            <pc:sldMk cId="1530849428" sldId="267"/>
            <ac:picMk id="8" creationId="{EF04401F-0128-4225-9E3C-C4AE00D449A7}"/>
          </ac:picMkLst>
        </pc:picChg>
        <pc:picChg chg="add del mod">
          <ac:chgData name="Andi Ariwahyudi" userId="54bce8e0cdd43951" providerId="LiveId" clId="{653100D6-8966-45A1-801D-BAACAB24A6C0}" dt="2020-03-04T05:27:38.629" v="1841" actId="478"/>
          <ac:picMkLst>
            <pc:docMk/>
            <pc:sldMk cId="1530849428" sldId="267"/>
            <ac:picMk id="10" creationId="{1A40AF4D-5520-4E31-8284-004EF3F74EB2}"/>
          </ac:picMkLst>
        </pc:picChg>
        <pc:picChg chg="add mod">
          <ac:chgData name="Andi Ariwahyudi" userId="54bce8e0cdd43951" providerId="LiveId" clId="{653100D6-8966-45A1-801D-BAACAB24A6C0}" dt="2020-03-04T07:36:46.978" v="4124" actId="1076"/>
          <ac:picMkLst>
            <pc:docMk/>
            <pc:sldMk cId="1530849428" sldId="267"/>
            <ac:picMk id="12" creationId="{23622813-2620-48A2-83C7-E616513B7407}"/>
          </ac:picMkLst>
        </pc:picChg>
        <pc:picChg chg="add del">
          <ac:chgData name="Andi Ariwahyudi" userId="54bce8e0cdd43951" providerId="LiveId" clId="{653100D6-8966-45A1-801D-BAACAB24A6C0}" dt="2020-03-04T05:08:19.446" v="1338" actId="26606"/>
          <ac:picMkLst>
            <pc:docMk/>
            <pc:sldMk cId="1530849428" sldId="267"/>
            <ac:picMk id="98" creationId="{7F487851-BFAF-46D8-A1ED-50CAD6E46F59}"/>
          </ac:picMkLst>
        </pc:picChg>
      </pc:sldChg>
      <pc:sldChg chg="del">
        <pc:chgData name="Andi Ariwahyudi" userId="54bce8e0cdd43951" providerId="LiveId" clId="{653100D6-8966-45A1-801D-BAACAB24A6C0}" dt="2020-03-05T09:45:17.542" v="8976" actId="2696"/>
        <pc:sldMkLst>
          <pc:docMk/>
          <pc:sldMk cId="2705134409" sldId="268"/>
        </pc:sldMkLst>
      </pc:sldChg>
      <pc:sldChg chg="addSp delSp modSp add del mod modNotesTx">
        <pc:chgData name="Andi Ariwahyudi" userId="54bce8e0cdd43951" providerId="LiveId" clId="{653100D6-8966-45A1-801D-BAACAB24A6C0}" dt="2020-03-04T07:51:32.913" v="5052" actId="2696"/>
        <pc:sldMkLst>
          <pc:docMk/>
          <pc:sldMk cId="1591386185" sldId="269"/>
        </pc:sldMkLst>
        <pc:spChg chg="mod">
          <ac:chgData name="Andi Ariwahyudi" userId="54bce8e0cdd43951" providerId="LiveId" clId="{653100D6-8966-45A1-801D-BAACAB24A6C0}" dt="2020-03-04T07:37:35.848" v="4127" actId="12789"/>
          <ac:spMkLst>
            <pc:docMk/>
            <pc:sldMk cId="1591386185" sldId="269"/>
            <ac:spMk id="2" creationId="{5D42634A-C4A5-48F1-A7BB-D81F1EAD58D2}"/>
          </ac:spMkLst>
        </pc:spChg>
        <pc:spChg chg="del mod">
          <ac:chgData name="Andi Ariwahyudi" userId="54bce8e0cdd43951" providerId="LiveId" clId="{653100D6-8966-45A1-801D-BAACAB24A6C0}" dt="2020-03-04T07:24:37.416" v="3577" actId="478"/>
          <ac:spMkLst>
            <pc:docMk/>
            <pc:sldMk cId="1591386185" sldId="269"/>
            <ac:spMk id="43" creationId="{F44DFE67-0113-4F3C-AA3A-3A5CB649B83D}"/>
          </ac:spMkLst>
        </pc:spChg>
        <pc:picChg chg="add mod">
          <ac:chgData name="Andi Ariwahyudi" userId="54bce8e0cdd43951" providerId="LiveId" clId="{653100D6-8966-45A1-801D-BAACAB24A6C0}" dt="2020-03-04T07:26:56.364" v="3791" actId="1038"/>
          <ac:picMkLst>
            <pc:docMk/>
            <pc:sldMk cId="1591386185" sldId="269"/>
            <ac:picMk id="6" creationId="{CD6D894B-74A9-49EC-ABA0-1052BB696F8D}"/>
          </ac:picMkLst>
        </pc:picChg>
        <pc:picChg chg="del">
          <ac:chgData name="Andi Ariwahyudi" userId="54bce8e0cdd43951" providerId="LiveId" clId="{653100D6-8966-45A1-801D-BAACAB24A6C0}" dt="2020-03-04T07:16:36.709" v="3325" actId="478"/>
          <ac:picMkLst>
            <pc:docMk/>
            <pc:sldMk cId="1591386185" sldId="269"/>
            <ac:picMk id="12" creationId="{23622813-2620-48A2-83C7-E616513B7407}"/>
          </ac:picMkLst>
        </pc:picChg>
      </pc:sldChg>
      <pc:sldChg chg="modSp add mod modTransition modNotesTx">
        <pc:chgData name="Andi Ariwahyudi" userId="54bce8e0cdd43951" providerId="LiveId" clId="{653100D6-8966-45A1-801D-BAACAB24A6C0}" dt="2020-03-05T10:12:42.761" v="10287"/>
        <pc:sldMkLst>
          <pc:docMk/>
          <pc:sldMk cId="1240903943" sldId="270"/>
        </pc:sldMkLst>
        <pc:spChg chg="mod">
          <ac:chgData name="Andi Ariwahyudi" userId="54bce8e0cdd43951" providerId="LiveId" clId="{653100D6-8966-45A1-801D-BAACAB24A6C0}" dt="2020-03-05T08:34:47.599" v="7021" actId="12789"/>
          <ac:spMkLst>
            <pc:docMk/>
            <pc:sldMk cId="1240903943" sldId="270"/>
            <ac:spMk id="2" creationId="{5D42634A-C4A5-48F1-A7BB-D81F1EAD58D2}"/>
          </ac:spMkLst>
        </pc:spChg>
      </pc:sldChg>
      <pc:sldChg chg="add del">
        <pc:chgData name="Andi Ariwahyudi" userId="54bce8e0cdd43951" providerId="LiveId" clId="{653100D6-8966-45A1-801D-BAACAB24A6C0}" dt="2020-03-04T07:41:11.322" v="4674" actId="2696"/>
        <pc:sldMkLst>
          <pc:docMk/>
          <pc:sldMk cId="2747652578" sldId="270"/>
        </pc:sldMkLst>
      </pc:sldChg>
      <pc:sldChg chg="addSp delSp modSp add mod modTransition setBg setClrOvrMap modNotesTx">
        <pc:chgData name="Andi Ariwahyudi" userId="54bce8e0cdd43951" providerId="LiveId" clId="{653100D6-8966-45A1-801D-BAACAB24A6C0}" dt="2020-03-05T10:12:42.761" v="10287"/>
        <pc:sldMkLst>
          <pc:docMk/>
          <pc:sldMk cId="1917459175" sldId="271"/>
        </pc:sldMkLst>
        <pc:spChg chg="del">
          <ac:chgData name="Andi Ariwahyudi" userId="54bce8e0cdd43951" providerId="LiveId" clId="{653100D6-8966-45A1-801D-BAACAB24A6C0}" dt="2020-03-04T07:52:04.368" v="5056" actId="478"/>
          <ac:spMkLst>
            <pc:docMk/>
            <pc:sldMk cId="1917459175" sldId="271"/>
            <ac:spMk id="2" creationId="{5D42634A-C4A5-48F1-A7BB-D81F1EAD58D2}"/>
          </ac:spMkLst>
        </pc:spChg>
        <pc:spChg chg="mod ord">
          <ac:chgData name="Andi Ariwahyudi" userId="54bce8e0cdd43951" providerId="LiveId" clId="{653100D6-8966-45A1-801D-BAACAB24A6C0}" dt="2020-03-04T07:52:47.448" v="5072" actId="26606"/>
          <ac:spMkLst>
            <pc:docMk/>
            <pc:sldMk cId="1917459175" sldId="271"/>
            <ac:spMk id="3" creationId="{8E770B5D-4C82-4D0C-B72C-161CB77317FA}"/>
          </ac:spMkLst>
        </pc:spChg>
        <pc:spChg chg="mod ord">
          <ac:chgData name="Andi Ariwahyudi" userId="54bce8e0cdd43951" providerId="LiveId" clId="{653100D6-8966-45A1-801D-BAACAB24A6C0}" dt="2020-03-04T07:52:47.448" v="5072" actId="26606"/>
          <ac:spMkLst>
            <pc:docMk/>
            <pc:sldMk cId="1917459175" sldId="271"/>
            <ac:spMk id="4" creationId="{00000000-0000-0000-0000-000000000000}"/>
          </ac:spMkLst>
        </pc:spChg>
        <pc:spChg chg="add del">
          <ac:chgData name="Andi Ariwahyudi" userId="54bce8e0cdd43951" providerId="LiveId" clId="{653100D6-8966-45A1-801D-BAACAB24A6C0}" dt="2020-03-04T07:52:47.448" v="5072" actId="26606"/>
          <ac:spMkLst>
            <pc:docMk/>
            <pc:sldMk cId="1917459175" sldId="271"/>
            <ac:spMk id="65" creationId="{D55CD764-972B-4CA5-A885-53E55C63E174}"/>
          </ac:spMkLst>
        </pc:spChg>
        <pc:spChg chg="add del">
          <ac:chgData name="Andi Ariwahyudi" userId="54bce8e0cdd43951" providerId="LiveId" clId="{653100D6-8966-45A1-801D-BAACAB24A6C0}" dt="2020-03-04T07:52:47.448" v="5072" actId="26606"/>
          <ac:spMkLst>
            <pc:docMk/>
            <pc:sldMk cId="1917459175" sldId="271"/>
            <ac:spMk id="89" creationId="{34165AB3-7006-4430-BCE3-25476BE13322}"/>
          </ac:spMkLst>
        </pc:spChg>
        <pc:spChg chg="add del">
          <ac:chgData name="Andi Ariwahyudi" userId="54bce8e0cdd43951" providerId="LiveId" clId="{653100D6-8966-45A1-801D-BAACAB24A6C0}" dt="2020-03-04T07:52:47.448" v="5072" actId="26606"/>
          <ac:spMkLst>
            <pc:docMk/>
            <pc:sldMk cId="1917459175" sldId="271"/>
            <ac:spMk id="91" creationId="{E3E51905-F374-4E1A-97CF-B741584B74D5}"/>
          </ac:spMkLst>
        </pc:spChg>
        <pc:spChg chg="add del">
          <ac:chgData name="Andi Ariwahyudi" userId="54bce8e0cdd43951" providerId="LiveId" clId="{653100D6-8966-45A1-801D-BAACAB24A6C0}" dt="2020-03-04T07:52:41.658" v="5070" actId="26606"/>
          <ac:spMkLst>
            <pc:docMk/>
            <pc:sldMk cId="1917459175" sldId="271"/>
            <ac:spMk id="93" creationId="{7383B190-6BFB-422F-B667-06B7B25F096A}"/>
          </ac:spMkLst>
        </pc:spChg>
        <pc:spChg chg="add del">
          <ac:chgData name="Andi Ariwahyudi" userId="54bce8e0cdd43951" providerId="LiveId" clId="{653100D6-8966-45A1-801D-BAACAB24A6C0}" dt="2020-03-04T07:52:33.917" v="5066" actId="26606"/>
          <ac:spMkLst>
            <pc:docMk/>
            <pc:sldMk cId="1917459175" sldId="271"/>
            <ac:spMk id="96" creationId="{BF538DE5-A30F-4117-9482-6CCAD2A82196}"/>
          </ac:spMkLst>
        </pc:spChg>
        <pc:spChg chg="add del">
          <ac:chgData name="Andi Ariwahyudi" userId="54bce8e0cdd43951" providerId="LiveId" clId="{653100D6-8966-45A1-801D-BAACAB24A6C0}" dt="2020-03-04T07:52:33.917" v="5066" actId="26606"/>
          <ac:spMkLst>
            <pc:docMk/>
            <pc:sldMk cId="1917459175" sldId="271"/>
            <ac:spMk id="98" creationId="{DB01F01A-0922-4194-8449-21D15139A756}"/>
          </ac:spMkLst>
        </pc:spChg>
        <pc:grpChg chg="add del">
          <ac:chgData name="Andi Ariwahyudi" userId="54bce8e0cdd43951" providerId="LiveId" clId="{653100D6-8966-45A1-801D-BAACAB24A6C0}" dt="2020-03-04T07:52:47.448" v="5072" actId="26606"/>
          <ac:grpSpMkLst>
            <pc:docMk/>
            <pc:sldMk cId="1917459175" sldId="271"/>
            <ac:grpSpMk id="67" creationId="{BEB2E44E-30A6-416E-A45D-B1E328629559}"/>
          </ac:grpSpMkLst>
        </pc:grpChg>
        <pc:picChg chg="del">
          <ac:chgData name="Andi Ariwahyudi" userId="54bce8e0cdd43951" providerId="LiveId" clId="{653100D6-8966-45A1-801D-BAACAB24A6C0}" dt="2020-03-04T07:52:02.938" v="5055" actId="478"/>
          <ac:picMkLst>
            <pc:docMk/>
            <pc:sldMk cId="1917459175" sldId="271"/>
            <ac:picMk id="6" creationId="{CD6D894B-74A9-49EC-ABA0-1052BB696F8D}"/>
          </ac:picMkLst>
        </pc:picChg>
        <pc:picChg chg="add mod ord">
          <ac:chgData name="Andi Ariwahyudi" userId="54bce8e0cdd43951" providerId="LiveId" clId="{653100D6-8966-45A1-801D-BAACAB24A6C0}" dt="2020-03-04T07:53:38.151" v="5088" actId="1076"/>
          <ac:picMkLst>
            <pc:docMk/>
            <pc:sldMk cId="1917459175" sldId="271"/>
            <ac:picMk id="7" creationId="{3ACED3EF-DB37-42BA-BF59-6ECD13DF5A84}"/>
          </ac:picMkLst>
        </pc:picChg>
        <pc:picChg chg="add mod ord">
          <ac:chgData name="Andi Ariwahyudi" userId="54bce8e0cdd43951" providerId="LiveId" clId="{653100D6-8966-45A1-801D-BAACAB24A6C0}" dt="2020-03-04T07:53:56.407" v="5095" actId="14100"/>
          <ac:picMkLst>
            <pc:docMk/>
            <pc:sldMk cId="1917459175" sldId="271"/>
            <ac:picMk id="9" creationId="{B7EBBEA2-82F6-4531-88C9-244B0AD5D4A5}"/>
          </ac:picMkLst>
        </pc:picChg>
        <pc:picChg chg="add mod">
          <ac:chgData name="Andi Ariwahyudi" userId="54bce8e0cdd43951" providerId="LiveId" clId="{653100D6-8966-45A1-801D-BAACAB24A6C0}" dt="2020-03-04T07:53:42.708" v="5090" actId="14100"/>
          <ac:picMkLst>
            <pc:docMk/>
            <pc:sldMk cId="1917459175" sldId="271"/>
            <ac:picMk id="11" creationId="{230FFB4D-BF13-4119-B24A-E65ED039D74F}"/>
          </ac:picMkLst>
        </pc:picChg>
        <pc:cxnChg chg="add del">
          <ac:chgData name="Andi Ariwahyudi" userId="54bce8e0cdd43951" providerId="LiveId" clId="{653100D6-8966-45A1-801D-BAACAB24A6C0}" dt="2020-03-04T07:52:41.658" v="5070" actId="26606"/>
          <ac:cxnSpMkLst>
            <pc:docMk/>
            <pc:sldMk cId="1917459175" sldId="271"/>
            <ac:cxnSpMk id="94" creationId="{ED28E597-4AF8-4D69-A9AB-A1EDC6156B04}"/>
          </ac:cxnSpMkLst>
        </pc:cxnChg>
      </pc:sldChg>
      <pc:sldChg chg="addSp delSp modSp add mod ord modTransition modNotesTx">
        <pc:chgData name="Andi Ariwahyudi" userId="54bce8e0cdd43951" providerId="LiveId" clId="{653100D6-8966-45A1-801D-BAACAB24A6C0}" dt="2020-03-05T10:12:42.761" v="10287"/>
        <pc:sldMkLst>
          <pc:docMk/>
          <pc:sldMk cId="2827695210" sldId="272"/>
        </pc:sldMkLst>
        <pc:spChg chg="mod">
          <ac:chgData name="Andi Ariwahyudi" userId="54bce8e0cdd43951" providerId="LiveId" clId="{653100D6-8966-45A1-801D-BAACAB24A6C0}" dt="2020-03-05T08:35:27.508" v="7025" actId="12789"/>
          <ac:spMkLst>
            <pc:docMk/>
            <pc:sldMk cId="2827695210" sldId="272"/>
            <ac:spMk id="2" creationId="{5D42634A-C4A5-48F1-A7BB-D81F1EAD58D2}"/>
          </ac:spMkLst>
        </pc:spChg>
        <pc:picChg chg="del">
          <ac:chgData name="Andi Ariwahyudi" userId="54bce8e0cdd43951" providerId="LiveId" clId="{653100D6-8966-45A1-801D-BAACAB24A6C0}" dt="2020-03-04T09:17:16.676" v="5122" actId="478"/>
          <ac:picMkLst>
            <pc:docMk/>
            <pc:sldMk cId="2827695210" sldId="272"/>
            <ac:picMk id="6" creationId="{CD6D894B-74A9-49EC-ABA0-1052BB696F8D}"/>
          </ac:picMkLst>
        </pc:picChg>
        <pc:picChg chg="add mod">
          <ac:chgData name="Andi Ariwahyudi" userId="54bce8e0cdd43951" providerId="LiveId" clId="{653100D6-8966-45A1-801D-BAACAB24A6C0}" dt="2020-03-05T08:35:17.698" v="7024" actId="14100"/>
          <ac:picMkLst>
            <pc:docMk/>
            <pc:sldMk cId="2827695210" sldId="272"/>
            <ac:picMk id="7" creationId="{A80A1335-EDC0-42DB-B6CF-3982E674CDF2}"/>
          </ac:picMkLst>
        </pc:picChg>
      </pc:sldChg>
      <pc:sldChg chg="addSp delSp modSp add mod modTransition modNotesTx">
        <pc:chgData name="Andi Ariwahyudi" userId="54bce8e0cdd43951" providerId="LiveId" clId="{653100D6-8966-45A1-801D-BAACAB24A6C0}" dt="2020-03-05T10:12:42.761" v="10287"/>
        <pc:sldMkLst>
          <pc:docMk/>
          <pc:sldMk cId="1522007708" sldId="273"/>
        </pc:sldMkLst>
        <pc:spChg chg="del mod">
          <ac:chgData name="Andi Ariwahyudi" userId="54bce8e0cdd43951" providerId="LiveId" clId="{653100D6-8966-45A1-801D-BAACAB24A6C0}" dt="2020-03-04T10:08:32.127" v="5907" actId="478"/>
          <ac:spMkLst>
            <pc:docMk/>
            <pc:sldMk cId="1522007708" sldId="273"/>
            <ac:spMk id="2" creationId="{5D42634A-C4A5-48F1-A7BB-D81F1EAD58D2}"/>
          </ac:spMkLst>
        </pc:spChg>
        <pc:spChg chg="del mod">
          <ac:chgData name="Andi Ariwahyudi" userId="54bce8e0cdd43951" providerId="LiveId" clId="{653100D6-8966-45A1-801D-BAACAB24A6C0}" dt="2020-03-04T10:08:17.942" v="5906" actId="478"/>
          <ac:spMkLst>
            <pc:docMk/>
            <pc:sldMk cId="1522007708" sldId="273"/>
            <ac:spMk id="3" creationId="{8E770B5D-4C82-4D0C-B72C-161CB77317FA}"/>
          </ac:spMkLst>
        </pc:spChg>
        <pc:spChg chg="mod">
          <ac:chgData name="Andi Ariwahyudi" userId="54bce8e0cdd43951" providerId="LiveId" clId="{653100D6-8966-45A1-801D-BAACAB24A6C0}" dt="2020-03-04T10:08:04.239" v="5905" actId="20577"/>
          <ac:spMkLst>
            <pc:docMk/>
            <pc:sldMk cId="1522007708" sldId="273"/>
            <ac:spMk id="4" creationId="{00000000-0000-0000-0000-000000000000}"/>
          </ac:spMkLst>
        </pc:spChg>
        <pc:spChg chg="add mod">
          <ac:chgData name="Andi Ariwahyudi" userId="54bce8e0cdd43951" providerId="LiveId" clId="{653100D6-8966-45A1-801D-BAACAB24A6C0}" dt="2020-03-04T10:08:17.942" v="5906" actId="478"/>
          <ac:spMkLst>
            <pc:docMk/>
            <pc:sldMk cId="1522007708" sldId="273"/>
            <ac:spMk id="9" creationId="{1CC7526D-F90F-46EB-BAFF-968B25675953}"/>
          </ac:spMkLst>
        </pc:spChg>
        <pc:spChg chg="del">
          <ac:chgData name="Andi Ariwahyudi" userId="54bce8e0cdd43951" providerId="LiveId" clId="{653100D6-8966-45A1-801D-BAACAB24A6C0}" dt="2020-03-04T10:07:53.207" v="5881" actId="26606"/>
          <ac:spMkLst>
            <pc:docMk/>
            <pc:sldMk cId="1522007708" sldId="273"/>
            <ac:spMk id="65" creationId="{D55CD764-972B-4CA5-A885-53E55C63E174}"/>
          </ac:spMkLst>
        </pc:spChg>
        <pc:spChg chg="del">
          <ac:chgData name="Andi Ariwahyudi" userId="54bce8e0cdd43951" providerId="LiveId" clId="{653100D6-8966-45A1-801D-BAACAB24A6C0}" dt="2020-03-04T10:07:53.207" v="5881" actId="26606"/>
          <ac:spMkLst>
            <pc:docMk/>
            <pc:sldMk cId="1522007708" sldId="273"/>
            <ac:spMk id="89" creationId="{34165AB3-7006-4430-BCE3-25476BE13322}"/>
          </ac:spMkLst>
        </pc:spChg>
        <pc:spChg chg="del">
          <ac:chgData name="Andi Ariwahyudi" userId="54bce8e0cdd43951" providerId="LiveId" clId="{653100D6-8966-45A1-801D-BAACAB24A6C0}" dt="2020-03-04T10:07:53.207" v="5881" actId="26606"/>
          <ac:spMkLst>
            <pc:docMk/>
            <pc:sldMk cId="1522007708" sldId="273"/>
            <ac:spMk id="91" creationId="{E3E51905-F374-4E1A-97CF-B741584B74D5}"/>
          </ac:spMkLst>
        </pc:spChg>
        <pc:spChg chg="add">
          <ac:chgData name="Andi Ariwahyudi" userId="54bce8e0cdd43951" providerId="LiveId" clId="{653100D6-8966-45A1-801D-BAACAB24A6C0}" dt="2020-03-04T10:07:53.207" v="5881" actId="26606"/>
          <ac:spMkLst>
            <pc:docMk/>
            <pc:sldMk cId="1522007708" sldId="273"/>
            <ac:spMk id="96" creationId="{6B3BAD04-E614-4C16-8360-019FCF0045AC}"/>
          </ac:spMkLst>
        </pc:spChg>
        <pc:grpChg chg="del">
          <ac:chgData name="Andi Ariwahyudi" userId="54bce8e0cdd43951" providerId="LiveId" clId="{653100D6-8966-45A1-801D-BAACAB24A6C0}" dt="2020-03-04T10:07:53.207" v="5881" actId="26606"/>
          <ac:grpSpMkLst>
            <pc:docMk/>
            <pc:sldMk cId="1522007708" sldId="273"/>
            <ac:grpSpMk id="67" creationId="{BEB2E44E-30A6-416E-A45D-B1E328629559}"/>
          </ac:grpSpMkLst>
        </pc:grpChg>
        <pc:picChg chg="add mod ord">
          <ac:chgData name="Andi Ariwahyudi" userId="54bce8e0cdd43951" providerId="LiveId" clId="{653100D6-8966-45A1-801D-BAACAB24A6C0}" dt="2020-03-04T10:07:53.207" v="5881" actId="26606"/>
          <ac:picMkLst>
            <pc:docMk/>
            <pc:sldMk cId="1522007708" sldId="273"/>
            <ac:picMk id="6" creationId="{80664B52-B296-4177-8B04-C4E1217C3668}"/>
          </ac:picMkLst>
        </pc:picChg>
        <pc:picChg chg="del">
          <ac:chgData name="Andi Ariwahyudi" userId="54bce8e0cdd43951" providerId="LiveId" clId="{653100D6-8966-45A1-801D-BAACAB24A6C0}" dt="2020-03-04T10:06:12.447" v="5829" actId="478"/>
          <ac:picMkLst>
            <pc:docMk/>
            <pc:sldMk cId="1522007708" sldId="273"/>
            <ac:picMk id="7" creationId="{A80A1335-EDC0-42DB-B6CF-3982E674CDF2}"/>
          </ac:picMkLst>
        </pc:picChg>
      </pc:sldChg>
      <pc:sldChg chg="delSp add mod ord modTransition">
        <pc:chgData name="Andi Ariwahyudi" userId="54bce8e0cdd43951" providerId="LiveId" clId="{653100D6-8966-45A1-801D-BAACAB24A6C0}" dt="2020-03-05T10:12:42.761" v="10287"/>
        <pc:sldMkLst>
          <pc:docMk/>
          <pc:sldMk cId="2628404598" sldId="274"/>
        </pc:sldMkLst>
        <pc:picChg chg="del">
          <ac:chgData name="Andi Ariwahyudi" userId="54bce8e0cdd43951" providerId="LiveId" clId="{653100D6-8966-45A1-801D-BAACAB24A6C0}" dt="2020-03-04T10:43:07.685" v="6396" actId="478"/>
          <ac:picMkLst>
            <pc:docMk/>
            <pc:sldMk cId="2628404598" sldId="274"/>
            <ac:picMk id="7" creationId="{A80A1335-EDC0-42DB-B6CF-3982E674CDF2}"/>
          </ac:picMkLst>
        </pc:picChg>
      </pc:sldChg>
      <pc:sldChg chg="modSp mod modTransition">
        <pc:chgData name="Andi Ariwahyudi" userId="54bce8e0cdd43951" providerId="LiveId" clId="{653100D6-8966-45A1-801D-BAACAB24A6C0}" dt="2020-03-05T10:29:14.498" v="10320" actId="12789"/>
        <pc:sldMkLst>
          <pc:docMk/>
          <pc:sldMk cId="693002073" sldId="275"/>
        </pc:sldMkLst>
        <pc:spChg chg="mod">
          <ac:chgData name="Andi Ariwahyudi" userId="54bce8e0cdd43951" providerId="LiveId" clId="{653100D6-8966-45A1-801D-BAACAB24A6C0}" dt="2020-03-05T10:29:14.498" v="10320" actId="12789"/>
          <ac:spMkLst>
            <pc:docMk/>
            <pc:sldMk cId="693002073" sldId="275"/>
            <ac:spMk id="9" creationId="{5265CFF9-6CD6-42B2-B293-F2FFE53B0DB7}"/>
          </ac:spMkLst>
        </pc:spChg>
      </pc:sldChg>
      <pc:sldChg chg="modSp modTransition">
        <pc:chgData name="Andi Ariwahyudi" userId="54bce8e0cdd43951" providerId="LiveId" clId="{653100D6-8966-45A1-801D-BAACAB24A6C0}" dt="2020-03-05T10:29:03.210" v="10318" actId="12789"/>
        <pc:sldMkLst>
          <pc:docMk/>
          <pc:sldMk cId="760576648" sldId="276"/>
        </pc:sldMkLst>
        <pc:spChg chg="mod">
          <ac:chgData name="Andi Ariwahyudi" userId="54bce8e0cdd43951" providerId="LiveId" clId="{653100D6-8966-45A1-801D-BAACAB24A6C0}" dt="2020-03-05T10:29:03.210" v="10318" actId="12789"/>
          <ac:spMkLst>
            <pc:docMk/>
            <pc:sldMk cId="760576648" sldId="276"/>
            <ac:spMk id="9" creationId="{5265CFF9-6CD6-42B2-B293-F2FFE53B0DB7}"/>
          </ac:spMkLst>
        </pc:spChg>
      </pc:sldChg>
      <pc:sldChg chg="addSp delSp modSp add mod ord modTransition modNotesTx">
        <pc:chgData name="Andi Ariwahyudi" userId="54bce8e0cdd43951" providerId="LiveId" clId="{653100D6-8966-45A1-801D-BAACAB24A6C0}" dt="2020-03-05T10:12:42.761" v="10287"/>
        <pc:sldMkLst>
          <pc:docMk/>
          <pc:sldMk cId="3061861768" sldId="277"/>
        </pc:sldMkLst>
        <pc:spChg chg="mod">
          <ac:chgData name="Andi Ariwahyudi" userId="54bce8e0cdd43951" providerId="LiveId" clId="{653100D6-8966-45A1-801D-BAACAB24A6C0}" dt="2020-03-05T08:54:36.327" v="8027" actId="20577"/>
          <ac:spMkLst>
            <pc:docMk/>
            <pc:sldMk cId="3061861768" sldId="277"/>
            <ac:spMk id="2" creationId="{5D42634A-C4A5-48F1-A7BB-D81F1EAD58D2}"/>
          </ac:spMkLst>
        </pc:spChg>
        <pc:picChg chg="add mod">
          <ac:chgData name="Andi Ariwahyudi" userId="54bce8e0cdd43951" providerId="LiveId" clId="{653100D6-8966-45A1-801D-BAACAB24A6C0}" dt="2020-03-05T08:51:48.687" v="7549" actId="1076"/>
          <ac:picMkLst>
            <pc:docMk/>
            <pc:sldMk cId="3061861768" sldId="277"/>
            <ac:picMk id="6" creationId="{43563AA1-B509-492F-8F51-657B7165131F}"/>
          </ac:picMkLst>
        </pc:picChg>
        <pc:picChg chg="del">
          <ac:chgData name="Andi Ariwahyudi" userId="54bce8e0cdd43951" providerId="LiveId" clId="{653100D6-8966-45A1-801D-BAACAB24A6C0}" dt="2020-03-05T08:32:33.788" v="7005" actId="478"/>
          <ac:picMkLst>
            <pc:docMk/>
            <pc:sldMk cId="3061861768" sldId="277"/>
            <ac:picMk id="7" creationId="{A80A1335-EDC0-42DB-B6CF-3982E674CDF2}"/>
          </ac:picMkLst>
        </pc:picChg>
      </pc:sldChg>
      <pc:sldChg chg="addSp delSp modSp add mod modTransition modNotesTx">
        <pc:chgData name="Andi Ariwahyudi" userId="54bce8e0cdd43951" providerId="LiveId" clId="{653100D6-8966-45A1-801D-BAACAB24A6C0}" dt="2020-03-05T10:12:42.761" v="10287"/>
        <pc:sldMkLst>
          <pc:docMk/>
          <pc:sldMk cId="2820398553" sldId="278"/>
        </pc:sldMkLst>
        <pc:spChg chg="mod">
          <ac:chgData name="Andi Ariwahyudi" userId="54bce8e0cdd43951" providerId="LiveId" clId="{653100D6-8966-45A1-801D-BAACAB24A6C0}" dt="2020-03-05T09:39:59.857" v="8271" actId="20577"/>
          <ac:spMkLst>
            <pc:docMk/>
            <pc:sldMk cId="2820398553" sldId="278"/>
            <ac:spMk id="2" creationId="{5D42634A-C4A5-48F1-A7BB-D81F1EAD58D2}"/>
          </ac:spMkLst>
        </pc:spChg>
        <pc:picChg chg="del">
          <ac:chgData name="Andi Ariwahyudi" userId="54bce8e0cdd43951" providerId="LiveId" clId="{653100D6-8966-45A1-801D-BAACAB24A6C0}" dt="2020-03-05T09:34:14.107" v="8047" actId="478"/>
          <ac:picMkLst>
            <pc:docMk/>
            <pc:sldMk cId="2820398553" sldId="278"/>
            <ac:picMk id="6" creationId="{43563AA1-B509-492F-8F51-657B7165131F}"/>
          </ac:picMkLst>
        </pc:picChg>
        <pc:picChg chg="add mod">
          <ac:chgData name="Andi Ariwahyudi" userId="54bce8e0cdd43951" providerId="LiveId" clId="{653100D6-8966-45A1-801D-BAACAB24A6C0}" dt="2020-03-05T09:39:25.297" v="8267" actId="12789"/>
          <ac:picMkLst>
            <pc:docMk/>
            <pc:sldMk cId="2820398553" sldId="278"/>
            <ac:picMk id="7" creationId="{5C446202-B7C5-4913-B38D-5FDBD098AC54}"/>
          </ac:picMkLst>
        </pc:picChg>
      </pc:sldChg>
      <pc:sldChg chg="addSp delSp modSp add mod modTransition modNotesTx">
        <pc:chgData name="Andi Ariwahyudi" userId="54bce8e0cdd43951" providerId="LiveId" clId="{653100D6-8966-45A1-801D-BAACAB24A6C0}" dt="2020-03-05T10:26:52.751" v="10314" actId="14100"/>
        <pc:sldMkLst>
          <pc:docMk/>
          <pc:sldMk cId="1996386675" sldId="279"/>
        </pc:sldMkLst>
        <pc:spChg chg="del mod">
          <ac:chgData name="Andi Ariwahyudi" userId="54bce8e0cdd43951" providerId="LiveId" clId="{653100D6-8966-45A1-801D-BAACAB24A6C0}" dt="2020-03-05T09:51:41.321" v="9232"/>
          <ac:spMkLst>
            <pc:docMk/>
            <pc:sldMk cId="1996386675" sldId="279"/>
            <ac:spMk id="2" creationId="{5D42634A-C4A5-48F1-A7BB-D81F1EAD58D2}"/>
          </ac:spMkLst>
        </pc:spChg>
        <pc:spChg chg="mod ord">
          <ac:chgData name="Andi Ariwahyudi" userId="54bce8e0cdd43951" providerId="LiveId" clId="{653100D6-8966-45A1-801D-BAACAB24A6C0}" dt="2020-03-05T10:26:29.286" v="10310" actId="26606"/>
          <ac:spMkLst>
            <pc:docMk/>
            <pc:sldMk cId="1996386675" sldId="279"/>
            <ac:spMk id="3" creationId="{8E770B5D-4C82-4D0C-B72C-161CB77317FA}"/>
          </ac:spMkLst>
        </pc:spChg>
        <pc:spChg chg="mod">
          <ac:chgData name="Andi Ariwahyudi" userId="54bce8e0cdd43951" providerId="LiveId" clId="{653100D6-8966-45A1-801D-BAACAB24A6C0}" dt="2020-03-05T10:26:29.286" v="10310" actId="26606"/>
          <ac:spMkLst>
            <pc:docMk/>
            <pc:sldMk cId="1996386675" sldId="279"/>
            <ac:spMk id="4" creationId="{00000000-0000-0000-0000-000000000000}"/>
          </ac:spMkLst>
        </pc:spChg>
        <pc:spChg chg="add mod ord">
          <ac:chgData name="Andi Ariwahyudi" userId="54bce8e0cdd43951" providerId="LiveId" clId="{653100D6-8966-45A1-801D-BAACAB24A6C0}" dt="2020-03-05T10:26:52.751" v="10314" actId="14100"/>
          <ac:spMkLst>
            <pc:docMk/>
            <pc:sldMk cId="1996386675" sldId="279"/>
            <ac:spMk id="30" creationId="{54609DB9-CA64-4F11-979C-0909A2030E17}"/>
          </ac:spMkLst>
        </pc:spChg>
        <pc:spChg chg="add del">
          <ac:chgData name="Andi Ariwahyudi" userId="54bce8e0cdd43951" providerId="LiveId" clId="{653100D6-8966-45A1-801D-BAACAB24A6C0}" dt="2020-03-05T10:26:29.286" v="10310" actId="26606"/>
          <ac:spMkLst>
            <pc:docMk/>
            <pc:sldMk cId="1996386675" sldId="279"/>
            <ac:spMk id="65" creationId="{D55CD764-972B-4CA5-A885-53E55C63E174}"/>
          </ac:spMkLst>
        </pc:spChg>
        <pc:spChg chg="add del">
          <ac:chgData name="Andi Ariwahyudi" userId="54bce8e0cdd43951" providerId="LiveId" clId="{653100D6-8966-45A1-801D-BAACAB24A6C0}" dt="2020-03-05T10:26:29.286" v="10310" actId="26606"/>
          <ac:spMkLst>
            <pc:docMk/>
            <pc:sldMk cId="1996386675" sldId="279"/>
            <ac:spMk id="89" creationId="{34165AB3-7006-4430-BCE3-25476BE13322}"/>
          </ac:spMkLst>
        </pc:spChg>
        <pc:spChg chg="add del">
          <ac:chgData name="Andi Ariwahyudi" userId="54bce8e0cdd43951" providerId="LiveId" clId="{653100D6-8966-45A1-801D-BAACAB24A6C0}" dt="2020-03-05T10:26:29.286" v="10310" actId="26606"/>
          <ac:spMkLst>
            <pc:docMk/>
            <pc:sldMk cId="1996386675" sldId="279"/>
            <ac:spMk id="91" creationId="{E3E51905-F374-4E1A-97CF-B741584B74D5}"/>
          </ac:spMkLst>
        </pc:spChg>
        <pc:spChg chg="add del">
          <ac:chgData name="Andi Ariwahyudi" userId="54bce8e0cdd43951" providerId="LiveId" clId="{653100D6-8966-45A1-801D-BAACAB24A6C0}" dt="2020-03-05T10:26:29.286" v="10310" actId="26606"/>
          <ac:spMkLst>
            <pc:docMk/>
            <pc:sldMk cId="1996386675" sldId="279"/>
            <ac:spMk id="96" creationId="{3E443FD7-A66B-4AA0-872D-B088B9BC5F17}"/>
          </ac:spMkLst>
        </pc:spChg>
        <pc:spChg chg="add del">
          <ac:chgData name="Andi Ariwahyudi" userId="54bce8e0cdd43951" providerId="LiveId" clId="{653100D6-8966-45A1-801D-BAACAB24A6C0}" dt="2020-03-05T10:26:29.286" v="10310" actId="26606"/>
          <ac:spMkLst>
            <pc:docMk/>
            <pc:sldMk cId="1996386675" sldId="279"/>
            <ac:spMk id="98" creationId="{C04BE0EF-3561-49B4-9A29-F283168A91C7}"/>
          </ac:spMkLst>
        </pc:spChg>
        <pc:grpChg chg="add del">
          <ac:chgData name="Andi Ariwahyudi" userId="54bce8e0cdd43951" providerId="LiveId" clId="{653100D6-8966-45A1-801D-BAACAB24A6C0}" dt="2020-03-05T10:26:29.286" v="10310" actId="26606"/>
          <ac:grpSpMkLst>
            <pc:docMk/>
            <pc:sldMk cId="1996386675" sldId="279"/>
            <ac:grpSpMk id="67" creationId="{BEB2E44E-30A6-416E-A45D-B1E328629559}"/>
          </ac:grpSpMkLst>
        </pc:grpChg>
        <pc:picChg chg="add mod">
          <ac:chgData name="Andi Ariwahyudi" userId="54bce8e0cdd43951" providerId="LiveId" clId="{653100D6-8966-45A1-801D-BAACAB24A6C0}" dt="2020-03-05T10:26:33.301" v="10311" actId="14100"/>
          <ac:picMkLst>
            <pc:docMk/>
            <pc:sldMk cId="1996386675" sldId="279"/>
            <ac:picMk id="6" creationId="{84065084-88A9-4361-9E28-053DB3E8F79C}"/>
          </ac:picMkLst>
        </pc:picChg>
        <pc:picChg chg="del">
          <ac:chgData name="Andi Ariwahyudi" userId="54bce8e0cdd43951" providerId="LiveId" clId="{653100D6-8966-45A1-801D-BAACAB24A6C0}" dt="2020-03-05T09:45:45.712" v="9006" actId="478"/>
          <ac:picMkLst>
            <pc:docMk/>
            <pc:sldMk cId="1996386675" sldId="279"/>
            <ac:picMk id="7" creationId="{5C446202-B7C5-4913-B38D-5FDBD098AC54}"/>
          </ac:picMkLst>
        </pc:picChg>
      </pc:sldChg>
      <pc:sldChg chg="delSp modSp add del mod modNotesTx">
        <pc:chgData name="Andi Ariwahyudi" userId="54bce8e0cdd43951" providerId="LiveId" clId="{653100D6-8966-45A1-801D-BAACAB24A6C0}" dt="2020-03-05T10:09:22.571" v="10018" actId="2696"/>
        <pc:sldMkLst>
          <pc:docMk/>
          <pc:sldMk cId="3447404627" sldId="280"/>
        </pc:sldMkLst>
        <pc:spChg chg="del mod">
          <ac:chgData name="Andi Ariwahyudi" userId="54bce8e0cdd43951" providerId="LiveId" clId="{653100D6-8966-45A1-801D-BAACAB24A6C0}" dt="2020-03-05T09:51:47.149" v="9235"/>
          <ac:spMkLst>
            <pc:docMk/>
            <pc:sldMk cId="3447404627" sldId="280"/>
            <ac:spMk id="2" creationId="{5D42634A-C4A5-48F1-A7BB-D81F1EAD58D2}"/>
          </ac:spMkLst>
        </pc:spChg>
        <pc:spChg chg="mod">
          <ac:chgData name="Andi Ariwahyudi" userId="54bce8e0cdd43951" providerId="LiveId" clId="{653100D6-8966-45A1-801D-BAACAB24A6C0}" dt="2020-03-05T09:45:38.342" v="9005" actId="20577"/>
          <ac:spMkLst>
            <pc:docMk/>
            <pc:sldMk cId="3447404627" sldId="280"/>
            <ac:spMk id="4" creationId="{00000000-0000-0000-0000-000000000000}"/>
          </ac:spMkLst>
        </pc:spChg>
        <pc:picChg chg="del">
          <ac:chgData name="Andi Ariwahyudi" userId="54bce8e0cdd43951" providerId="LiveId" clId="{653100D6-8966-45A1-801D-BAACAB24A6C0}" dt="2020-03-05T09:45:47.742" v="9007" actId="478"/>
          <ac:picMkLst>
            <pc:docMk/>
            <pc:sldMk cId="3447404627" sldId="280"/>
            <ac:picMk id="7" creationId="{5C446202-B7C5-4913-B38D-5FDBD098AC54}"/>
          </ac:picMkLst>
        </pc:picChg>
      </pc:sldChg>
      <pc:sldChg chg="addSp delSp modSp add mod modTransition modNotesTx">
        <pc:chgData name="Andi Ariwahyudi" userId="54bce8e0cdd43951" providerId="LiveId" clId="{653100D6-8966-45A1-801D-BAACAB24A6C0}" dt="2020-03-05T10:28:22.446" v="10317" actId="6549"/>
        <pc:sldMkLst>
          <pc:docMk/>
          <pc:sldMk cId="3967723909" sldId="281"/>
        </pc:sldMkLst>
        <pc:spChg chg="mod">
          <ac:chgData name="Andi Ariwahyudi" userId="54bce8e0cdd43951" providerId="LiveId" clId="{653100D6-8966-45A1-801D-BAACAB24A6C0}" dt="2020-03-05T09:54:21.292" v="9241" actId="26606"/>
          <ac:spMkLst>
            <pc:docMk/>
            <pc:sldMk cId="3967723909" sldId="281"/>
            <ac:spMk id="3" creationId="{8E770B5D-4C82-4D0C-B72C-161CB77317FA}"/>
          </ac:spMkLst>
        </pc:spChg>
        <pc:spChg chg="del">
          <ac:chgData name="Andi Ariwahyudi" userId="54bce8e0cdd43951" providerId="LiveId" clId="{653100D6-8966-45A1-801D-BAACAB24A6C0}" dt="2020-03-05T09:51:57.934" v="9237" actId="478"/>
          <ac:spMkLst>
            <pc:docMk/>
            <pc:sldMk cId="3967723909" sldId="281"/>
            <ac:spMk id="4" creationId="{00000000-0000-0000-0000-000000000000}"/>
          </ac:spMkLst>
        </pc:spChg>
        <pc:spChg chg="add del mod">
          <ac:chgData name="Andi Ariwahyudi" userId="54bce8e0cdd43951" providerId="LiveId" clId="{653100D6-8966-45A1-801D-BAACAB24A6C0}" dt="2020-03-05T09:54:05.402" v="9238" actId="478"/>
          <ac:spMkLst>
            <pc:docMk/>
            <pc:sldMk cId="3967723909" sldId="281"/>
            <ac:spMk id="5" creationId="{5DDA334D-C1BA-4B1A-912C-45ADEDBC0366}"/>
          </ac:spMkLst>
        </pc:spChg>
        <pc:spChg chg="del">
          <ac:chgData name="Andi Ariwahyudi" userId="54bce8e0cdd43951" providerId="LiveId" clId="{653100D6-8966-45A1-801D-BAACAB24A6C0}" dt="2020-03-05T09:54:21.292" v="9241" actId="26606"/>
          <ac:spMkLst>
            <pc:docMk/>
            <pc:sldMk cId="3967723909" sldId="281"/>
            <ac:spMk id="65" creationId="{D55CD764-972B-4CA5-A885-53E55C63E174}"/>
          </ac:spMkLst>
        </pc:spChg>
        <pc:spChg chg="del">
          <ac:chgData name="Andi Ariwahyudi" userId="54bce8e0cdd43951" providerId="LiveId" clId="{653100D6-8966-45A1-801D-BAACAB24A6C0}" dt="2020-03-05T09:54:21.292" v="9241" actId="26606"/>
          <ac:spMkLst>
            <pc:docMk/>
            <pc:sldMk cId="3967723909" sldId="281"/>
            <ac:spMk id="89" creationId="{34165AB3-7006-4430-BCE3-25476BE13322}"/>
          </ac:spMkLst>
        </pc:spChg>
        <pc:spChg chg="del">
          <ac:chgData name="Andi Ariwahyudi" userId="54bce8e0cdd43951" providerId="LiveId" clId="{653100D6-8966-45A1-801D-BAACAB24A6C0}" dt="2020-03-05T09:54:21.292" v="9241" actId="26606"/>
          <ac:spMkLst>
            <pc:docMk/>
            <pc:sldMk cId="3967723909" sldId="281"/>
            <ac:spMk id="91" creationId="{E3E51905-F374-4E1A-97CF-B741584B74D5}"/>
          </ac:spMkLst>
        </pc:spChg>
        <pc:spChg chg="add">
          <ac:chgData name="Andi Ariwahyudi" userId="54bce8e0cdd43951" providerId="LiveId" clId="{653100D6-8966-45A1-801D-BAACAB24A6C0}" dt="2020-03-05T09:54:21.292" v="9241" actId="26606"/>
          <ac:spMkLst>
            <pc:docMk/>
            <pc:sldMk cId="3967723909" sldId="281"/>
            <ac:spMk id="96" creationId="{5327CD12-A6CF-489C-ADCF-17D7E56C7B0A}"/>
          </ac:spMkLst>
        </pc:spChg>
        <pc:spChg chg="add">
          <ac:chgData name="Andi Ariwahyudi" userId="54bce8e0cdd43951" providerId="LiveId" clId="{653100D6-8966-45A1-801D-BAACAB24A6C0}" dt="2020-03-05T09:54:21.292" v="9241" actId="26606"/>
          <ac:spMkLst>
            <pc:docMk/>
            <pc:sldMk cId="3967723909" sldId="281"/>
            <ac:spMk id="123" creationId="{D2019510-1F68-48FE-8C72-905BF558266F}"/>
          </ac:spMkLst>
        </pc:spChg>
        <pc:grpChg chg="del">
          <ac:chgData name="Andi Ariwahyudi" userId="54bce8e0cdd43951" providerId="LiveId" clId="{653100D6-8966-45A1-801D-BAACAB24A6C0}" dt="2020-03-05T09:54:21.292" v="9241" actId="26606"/>
          <ac:grpSpMkLst>
            <pc:docMk/>
            <pc:sldMk cId="3967723909" sldId="281"/>
            <ac:grpSpMk id="67" creationId="{BEB2E44E-30A6-416E-A45D-B1E328629559}"/>
          </ac:grpSpMkLst>
        </pc:grpChg>
        <pc:grpChg chg="add">
          <ac:chgData name="Andi Ariwahyudi" userId="54bce8e0cdd43951" providerId="LiveId" clId="{653100D6-8966-45A1-801D-BAACAB24A6C0}" dt="2020-03-05T09:54:21.292" v="9241" actId="26606"/>
          <ac:grpSpMkLst>
            <pc:docMk/>
            <pc:sldMk cId="3967723909" sldId="281"/>
            <ac:grpSpMk id="98" creationId="{B4E48C8E-1009-4750-9630-436223C9EED4}"/>
          </ac:grpSpMkLst>
        </pc:grpChg>
        <pc:grpChg chg="add">
          <ac:chgData name="Andi Ariwahyudi" userId="54bce8e0cdd43951" providerId="LiveId" clId="{653100D6-8966-45A1-801D-BAACAB24A6C0}" dt="2020-03-05T09:54:21.292" v="9241" actId="26606"/>
          <ac:grpSpMkLst>
            <pc:docMk/>
            <pc:sldMk cId="3967723909" sldId="281"/>
            <ac:grpSpMk id="119" creationId="{C7D38E5F-6E59-41DA-B3CA-6AD28BF6420F}"/>
          </ac:grpSpMkLst>
        </pc:grpChg>
        <pc:picChg chg="add mod">
          <ac:chgData name="Andi Ariwahyudi" userId="54bce8e0cdd43951" providerId="LiveId" clId="{653100D6-8966-45A1-801D-BAACAB24A6C0}" dt="2020-03-05T09:54:21.292" v="9241" actId="26606"/>
          <ac:picMkLst>
            <pc:docMk/>
            <pc:sldMk cId="3967723909" sldId="281"/>
            <ac:picMk id="7" creationId="{F35A2234-67F9-42F4-9653-02AD93DA393E}"/>
          </ac:picMkLst>
        </pc:picChg>
      </pc:sldChg>
      <pc:sldChg chg="addSp modSp add mod modTransition">
        <pc:chgData name="Andi Ariwahyudi" userId="54bce8e0cdd43951" providerId="LiveId" clId="{653100D6-8966-45A1-801D-BAACAB24A6C0}" dt="2020-03-05T10:27:37.130" v="10315" actId="20577"/>
        <pc:sldMkLst>
          <pc:docMk/>
          <pc:sldMk cId="2389648736" sldId="282"/>
        </pc:sldMkLst>
        <pc:spChg chg="mod">
          <ac:chgData name="Andi Ariwahyudi" userId="54bce8e0cdd43951" providerId="LiveId" clId="{653100D6-8966-45A1-801D-BAACAB24A6C0}" dt="2020-03-05T10:09:26.057" v="10027" actId="20577"/>
          <ac:spMkLst>
            <pc:docMk/>
            <pc:sldMk cId="2389648736" sldId="282"/>
            <ac:spMk id="4" creationId="{00000000-0000-0000-0000-000000000000}"/>
          </ac:spMkLst>
        </pc:spChg>
        <pc:spChg chg="mod">
          <ac:chgData name="Andi Ariwahyudi" userId="54bce8e0cdd43951" providerId="LiveId" clId="{653100D6-8966-45A1-801D-BAACAB24A6C0}" dt="2020-03-05T10:27:37.130" v="10315" actId="20577"/>
          <ac:spMkLst>
            <pc:docMk/>
            <pc:sldMk cId="2389648736" sldId="282"/>
            <ac:spMk id="30" creationId="{54609DB9-CA64-4F11-979C-0909A2030E17}"/>
          </ac:spMkLst>
        </pc:spChg>
        <pc:picChg chg="add mod">
          <ac:chgData name="Andi Ariwahyudi" userId="54bce8e0cdd43951" providerId="LiveId" clId="{653100D6-8966-45A1-801D-BAACAB24A6C0}" dt="2020-03-05T10:25:16.771" v="10296" actId="14100"/>
          <ac:picMkLst>
            <pc:docMk/>
            <pc:sldMk cId="2389648736" sldId="282"/>
            <ac:picMk id="5" creationId="{ED79B908-DBC3-4166-AD00-7C0C20FA7420}"/>
          </ac:picMkLst>
        </pc:picChg>
      </pc:sldChg>
    </pc:docChg>
  </pc:docChgLst>
  <pc:docChgLst>
    <pc:chgData name="Andi Ariwahyudi" userId="54bce8e0cdd43951" providerId="LiveId" clId="{5F76189A-4352-4802-8D12-7A01C9B5700B}"/>
    <pc:docChg chg="undo redo custSel mod addSld delSld modSld">
      <pc:chgData name="Andi Ariwahyudi" userId="54bce8e0cdd43951" providerId="LiveId" clId="{5F76189A-4352-4802-8D12-7A01C9B5700B}" dt="2020-01-29T04:15:13.850" v="183" actId="26606"/>
      <pc:docMkLst>
        <pc:docMk/>
      </pc:docMkLst>
      <pc:sldChg chg="modSp">
        <pc:chgData name="Andi Ariwahyudi" userId="54bce8e0cdd43951" providerId="LiveId" clId="{5F76189A-4352-4802-8D12-7A01C9B5700B}" dt="2020-01-29T03:56:36.080" v="77" actId="1076"/>
        <pc:sldMkLst>
          <pc:docMk/>
          <pc:sldMk cId="903629274" sldId="256"/>
        </pc:sldMkLst>
        <pc:spChg chg="mod">
          <ac:chgData name="Andi Ariwahyudi" userId="54bce8e0cdd43951" providerId="LiveId" clId="{5F76189A-4352-4802-8D12-7A01C9B5700B}" dt="2020-01-29T03:33:48.099" v="49" actId="20577"/>
          <ac:spMkLst>
            <pc:docMk/>
            <pc:sldMk cId="903629274" sldId="256"/>
            <ac:spMk id="2" creationId="{13CB8946-92DA-4E11-B923-44AB2B17AB8C}"/>
          </ac:spMkLst>
        </pc:spChg>
        <pc:spChg chg="mod">
          <ac:chgData name="Andi Ariwahyudi" userId="54bce8e0cdd43951" providerId="LiveId" clId="{5F76189A-4352-4802-8D12-7A01C9B5700B}" dt="2020-01-29T03:40:49.328" v="70" actId="20577"/>
          <ac:spMkLst>
            <pc:docMk/>
            <pc:sldMk cId="903629274" sldId="256"/>
            <ac:spMk id="3" creationId="{8E770B5D-4C82-4D0C-B72C-161CB77317FA}"/>
          </ac:spMkLst>
        </pc:spChg>
        <pc:picChg chg="mod">
          <ac:chgData name="Andi Ariwahyudi" userId="54bce8e0cdd43951" providerId="LiveId" clId="{5F76189A-4352-4802-8D12-7A01C9B5700B}" dt="2020-01-29T03:56:36.080" v="77" actId="1076"/>
          <ac:picMkLst>
            <pc:docMk/>
            <pc:sldMk cId="903629274" sldId="256"/>
            <ac:picMk id="5" creationId="{513C8D50-3BC8-40F3-88B6-FF286D090374}"/>
          </ac:picMkLst>
        </pc:picChg>
      </pc:sldChg>
    </pc:docChg>
  </pc:docChgLst>
  <pc:docChgLst>
    <pc:chgData name="Andi Ariwahyudi" userId="54bce8e0cdd43951" providerId="Windows Live" clId="Web-{8C16D614-4B5A-4A4C-84C7-8E13B203226E}"/>
    <pc:docChg chg="addSld modSld">
      <pc:chgData name="Andi Ariwahyudi" userId="54bce8e0cdd43951" providerId="Windows Live" clId="Web-{8C16D614-4B5A-4A4C-84C7-8E13B203226E}" dt="2020-03-05T07:33:44.393" v="1366"/>
      <pc:docMkLst>
        <pc:docMk/>
      </pc:docMkLst>
      <pc:sldChg chg="addSp delSp modSp mod setClrOvrMap modNotes">
        <pc:chgData name="Andi Ariwahyudi" userId="54bce8e0cdd43951" providerId="Windows Live" clId="Web-{8C16D614-4B5A-4A4C-84C7-8E13B203226E}" dt="2020-03-05T07:33:44.393" v="1366"/>
        <pc:sldMkLst>
          <pc:docMk/>
          <pc:sldMk cId="693002073" sldId="275"/>
        </pc:sldMkLst>
        <pc:spChg chg="del mod">
          <ac:chgData name="Andi Ariwahyudi" userId="54bce8e0cdd43951" providerId="Windows Live" clId="Web-{8C16D614-4B5A-4A4C-84C7-8E13B203226E}" dt="2020-03-05T04:14:51.589" v="12"/>
          <ac:spMkLst>
            <pc:docMk/>
            <pc:sldMk cId="693002073" sldId="275"/>
            <ac:spMk id="2" creationId="{5D42634A-C4A5-48F1-A7BB-D81F1EAD58D2}"/>
          </ac:spMkLst>
        </pc:spChg>
        <pc:spChg chg="del mod ord">
          <ac:chgData name="Andi Ariwahyudi" userId="54bce8e0cdd43951" providerId="Windows Live" clId="Web-{8C16D614-4B5A-4A4C-84C7-8E13B203226E}" dt="2020-03-05T04:15:49.465" v="26"/>
          <ac:spMkLst>
            <pc:docMk/>
            <pc:sldMk cId="693002073" sldId="275"/>
            <ac:spMk id="3" creationId="{8E770B5D-4C82-4D0C-B72C-161CB77317FA}"/>
          </ac:spMkLst>
        </pc:spChg>
        <pc:spChg chg="del mod">
          <ac:chgData name="Andi Ariwahyudi" userId="54bce8e0cdd43951" providerId="Windows Live" clId="Web-{8C16D614-4B5A-4A4C-84C7-8E13B203226E}" dt="2020-03-05T04:14:45.324" v="11"/>
          <ac:spMkLst>
            <pc:docMk/>
            <pc:sldMk cId="693002073" sldId="275"/>
            <ac:spMk id="4" creationId="{00000000-0000-0000-0000-000000000000}"/>
          </ac:spMkLst>
        </pc:spChg>
        <pc:spChg chg="add mod">
          <ac:chgData name="Andi Ariwahyudi" userId="54bce8e0cdd43951" providerId="Windows Live" clId="Web-{8C16D614-4B5A-4A4C-84C7-8E13B203226E}" dt="2020-03-05T04:16:14.730" v="30" actId="20577"/>
          <ac:spMkLst>
            <pc:docMk/>
            <pc:sldMk cId="693002073" sldId="275"/>
            <ac:spMk id="9" creationId="{5265CFF9-6CD6-42B2-B293-F2FFE53B0DB7}"/>
          </ac:spMkLst>
        </pc:spChg>
        <pc:spChg chg="add del mod">
          <ac:chgData name="Andi Ariwahyudi" userId="54bce8e0cdd43951" providerId="Windows Live" clId="Web-{8C16D614-4B5A-4A4C-84C7-8E13B203226E}" dt="2020-03-05T04:15:55.699" v="27"/>
          <ac:spMkLst>
            <pc:docMk/>
            <pc:sldMk cId="693002073" sldId="275"/>
            <ac:spMk id="11" creationId="{4119EF43-AED6-4D5E-8EBE-D69AF831140A}"/>
          </ac:spMkLst>
        </pc:spChg>
        <pc:spChg chg="add del">
          <ac:chgData name="Andi Ariwahyudi" userId="54bce8e0cdd43951" providerId="Windows Live" clId="Web-{8C16D614-4B5A-4A4C-84C7-8E13B203226E}" dt="2020-03-05T04:14:59.418" v="13"/>
          <ac:spMkLst>
            <pc:docMk/>
            <pc:sldMk cId="693002073" sldId="275"/>
            <ac:spMk id="65" creationId="{D55CD764-972B-4CA5-A885-53E55C63E174}"/>
          </ac:spMkLst>
        </pc:spChg>
        <pc:spChg chg="add del">
          <ac:chgData name="Andi Ariwahyudi" userId="54bce8e0cdd43951" providerId="Windows Live" clId="Web-{8C16D614-4B5A-4A4C-84C7-8E13B203226E}" dt="2020-03-05T04:14:59.418" v="13"/>
          <ac:spMkLst>
            <pc:docMk/>
            <pc:sldMk cId="693002073" sldId="275"/>
            <ac:spMk id="89" creationId="{34165AB3-7006-4430-BCE3-25476BE13322}"/>
          </ac:spMkLst>
        </pc:spChg>
        <pc:spChg chg="add del">
          <ac:chgData name="Andi Ariwahyudi" userId="54bce8e0cdd43951" providerId="Windows Live" clId="Web-{8C16D614-4B5A-4A4C-84C7-8E13B203226E}" dt="2020-03-05T04:14:59.418" v="13"/>
          <ac:spMkLst>
            <pc:docMk/>
            <pc:sldMk cId="693002073" sldId="275"/>
            <ac:spMk id="91" creationId="{E3E51905-F374-4E1A-97CF-B741584B74D5}"/>
          </ac:spMkLst>
        </pc:spChg>
        <pc:spChg chg="add del">
          <ac:chgData name="Andi Ariwahyudi" userId="54bce8e0cdd43951" providerId="Windows Live" clId="Web-{8C16D614-4B5A-4A4C-84C7-8E13B203226E}" dt="2020-03-05T04:14:39.511" v="10"/>
          <ac:spMkLst>
            <pc:docMk/>
            <pc:sldMk cId="693002073" sldId="275"/>
            <ac:spMk id="93" creationId="{0671A8AE-40A1-4631-A6B8-581AFF065482}"/>
          </ac:spMkLst>
        </pc:spChg>
        <pc:spChg chg="add del">
          <ac:chgData name="Andi Ariwahyudi" userId="54bce8e0cdd43951" providerId="Windows Live" clId="Web-{8C16D614-4B5A-4A4C-84C7-8E13B203226E}" dt="2020-03-05T04:14:39.511" v="10"/>
          <ac:spMkLst>
            <pc:docMk/>
            <pc:sldMk cId="693002073" sldId="275"/>
            <ac:spMk id="94" creationId="{AB58EF07-17C2-48CF-ABB0-EEF1F17CB8F0}"/>
          </ac:spMkLst>
        </pc:spChg>
        <pc:spChg chg="add">
          <ac:chgData name="Andi Ariwahyudi" userId="54bce8e0cdd43951" providerId="Windows Live" clId="Web-{8C16D614-4B5A-4A4C-84C7-8E13B203226E}" dt="2020-03-05T04:14:59.418" v="13"/>
          <ac:spMkLst>
            <pc:docMk/>
            <pc:sldMk cId="693002073" sldId="275"/>
            <ac:spMk id="95" creationId="{0671A8AE-40A1-4631-A6B8-581AFF065482}"/>
          </ac:spMkLst>
        </pc:spChg>
        <pc:spChg chg="add del">
          <ac:chgData name="Andi Ariwahyudi" userId="54bce8e0cdd43951" providerId="Windows Live" clId="Web-{8C16D614-4B5A-4A4C-84C7-8E13B203226E}" dt="2020-03-05T04:13:23.464" v="5"/>
          <ac:spMkLst>
            <pc:docMk/>
            <pc:sldMk cId="693002073" sldId="275"/>
            <ac:spMk id="96" creationId="{87CC2527-562A-4F69-B487-4371E5B243E7}"/>
          </ac:spMkLst>
        </pc:spChg>
        <pc:spChg chg="add">
          <ac:chgData name="Andi Ariwahyudi" userId="54bce8e0cdd43951" providerId="Windows Live" clId="Web-{8C16D614-4B5A-4A4C-84C7-8E13B203226E}" dt="2020-03-05T04:14:59.418" v="13"/>
          <ac:spMkLst>
            <pc:docMk/>
            <pc:sldMk cId="693002073" sldId="275"/>
            <ac:spMk id="97" creationId="{AB58EF07-17C2-48CF-ABB0-EEF1F17CB8F0}"/>
          </ac:spMkLst>
        </pc:spChg>
        <pc:spChg chg="add">
          <ac:chgData name="Andi Ariwahyudi" userId="54bce8e0cdd43951" providerId="Windows Live" clId="Web-{8C16D614-4B5A-4A4C-84C7-8E13B203226E}" dt="2020-03-05T04:14:59.418" v="13"/>
          <ac:spMkLst>
            <pc:docMk/>
            <pc:sldMk cId="693002073" sldId="275"/>
            <ac:spMk id="99" creationId="{AF2F604E-43BE-4DC3-B983-E071523364F8}"/>
          </ac:spMkLst>
        </pc:spChg>
        <pc:spChg chg="add del">
          <ac:chgData name="Andi Ariwahyudi" userId="54bce8e0cdd43951" providerId="Windows Live" clId="Web-{8C16D614-4B5A-4A4C-84C7-8E13B203226E}" dt="2020-03-05T04:14:39.511" v="10"/>
          <ac:spMkLst>
            <pc:docMk/>
            <pc:sldMk cId="693002073" sldId="275"/>
            <ac:spMk id="100" creationId="{AF2F604E-43BE-4DC3-B983-E071523364F8}"/>
          </ac:spMkLst>
        </pc:spChg>
        <pc:spChg chg="add">
          <ac:chgData name="Andi Ariwahyudi" userId="54bce8e0cdd43951" providerId="Windows Live" clId="Web-{8C16D614-4B5A-4A4C-84C7-8E13B203226E}" dt="2020-03-05T04:14:59.418" v="13"/>
          <ac:spMkLst>
            <pc:docMk/>
            <pc:sldMk cId="693002073" sldId="275"/>
            <ac:spMk id="101" creationId="{08C9B587-E65E-4B52-B37C-ABEBB6E87928}"/>
          </ac:spMkLst>
        </pc:spChg>
        <pc:spChg chg="add del">
          <ac:chgData name="Andi Ariwahyudi" userId="54bce8e0cdd43951" providerId="Windows Live" clId="Web-{8C16D614-4B5A-4A4C-84C7-8E13B203226E}" dt="2020-03-05T04:14:39.511" v="10"/>
          <ac:spMkLst>
            <pc:docMk/>
            <pc:sldMk cId="693002073" sldId="275"/>
            <ac:spMk id="102" creationId="{08C9B587-E65E-4B52-B37C-ABEBB6E87928}"/>
          </ac:spMkLst>
        </pc:spChg>
        <pc:grpChg chg="add del">
          <ac:chgData name="Andi Ariwahyudi" userId="54bce8e0cdd43951" providerId="Windows Live" clId="Web-{8C16D614-4B5A-4A4C-84C7-8E13B203226E}" dt="2020-03-05T04:14:59.418" v="13"/>
          <ac:grpSpMkLst>
            <pc:docMk/>
            <pc:sldMk cId="693002073" sldId="275"/>
            <ac:grpSpMk id="67" creationId="{BEB2E44E-30A6-416E-A45D-B1E328629559}"/>
          </ac:grpSpMkLst>
        </pc:grpChg>
        <pc:picChg chg="add mod ord">
          <ac:chgData name="Andi Ariwahyudi" userId="54bce8e0cdd43951" providerId="Windows Live" clId="Web-{8C16D614-4B5A-4A4C-84C7-8E13B203226E}" dt="2020-03-05T04:14:59.418" v="13"/>
          <ac:picMkLst>
            <pc:docMk/>
            <pc:sldMk cId="693002073" sldId="275"/>
            <ac:picMk id="5" creationId="{206A1B79-C2D8-46CD-99C0-098ADF7B9619}"/>
          </ac:picMkLst>
        </pc:picChg>
        <pc:picChg chg="del">
          <ac:chgData name="Andi Ariwahyudi" userId="54bce8e0cdd43951" providerId="Windows Live" clId="Web-{8C16D614-4B5A-4A4C-84C7-8E13B203226E}" dt="2020-03-05T04:09:21.495" v="0"/>
          <ac:picMkLst>
            <pc:docMk/>
            <pc:sldMk cId="693002073" sldId="275"/>
            <ac:picMk id="7" creationId="{A80A1335-EDC0-42DB-B6CF-3982E674CDF2}"/>
          </ac:picMkLst>
        </pc:picChg>
        <pc:cxnChg chg="add del">
          <ac:chgData name="Andi Ariwahyudi" userId="54bce8e0cdd43951" providerId="Windows Live" clId="Web-{8C16D614-4B5A-4A4C-84C7-8E13B203226E}" dt="2020-03-05T04:13:23.464" v="5"/>
          <ac:cxnSpMkLst>
            <pc:docMk/>
            <pc:sldMk cId="693002073" sldId="275"/>
            <ac:cxnSpMk id="98" creationId="{BCDAEC91-5BCE-4B55-9CC0-43EF94CB734B}"/>
          </ac:cxnSpMkLst>
        </pc:cxnChg>
      </pc:sldChg>
      <pc:sldChg chg="modSp add replId modNotes">
        <pc:chgData name="Andi Ariwahyudi" userId="54bce8e0cdd43951" providerId="Windows Live" clId="Web-{8C16D614-4B5A-4A4C-84C7-8E13B203226E}" dt="2020-03-05T07:32:27.592" v="1364"/>
        <pc:sldMkLst>
          <pc:docMk/>
          <pc:sldMk cId="760576648" sldId="276"/>
        </pc:sldMkLst>
        <pc:spChg chg="mod">
          <ac:chgData name="Andi Ariwahyudi" userId="54bce8e0cdd43951" providerId="Windows Live" clId="Web-{8C16D614-4B5A-4A4C-84C7-8E13B203226E}" dt="2020-03-05T07:17:24.108" v="797" actId="20577"/>
          <ac:spMkLst>
            <pc:docMk/>
            <pc:sldMk cId="760576648" sldId="276"/>
            <ac:spMk id="9" creationId="{5265CFF9-6CD6-42B2-B293-F2FFE53B0DB7}"/>
          </ac:spMkLst>
        </pc:spChg>
      </pc:sldChg>
    </pc:docChg>
  </pc:docChgLst>
  <pc:docChgLst>
    <pc:chgData name="Andi Ariwahyudi" userId="54bce8e0cdd43951" providerId="LiveId" clId="{9F008692-D575-A94C-B7A0-B61C771FEAA0}"/>
    <pc:docChg chg="custSel modSld">
      <pc:chgData name="Andi Ariwahyudi" userId="54bce8e0cdd43951" providerId="LiveId" clId="{9F008692-D575-A94C-B7A0-B61C771FEAA0}" dt="2021-04-16T23:36:55.108" v="23" actId="1038"/>
      <pc:docMkLst>
        <pc:docMk/>
      </pc:docMkLst>
      <pc:sldChg chg="modSp mod">
        <pc:chgData name="Andi Ariwahyudi" userId="54bce8e0cdd43951" providerId="LiveId" clId="{9F008692-D575-A94C-B7A0-B61C771FEAA0}" dt="2021-04-16T23:35:16.578" v="0" actId="20577"/>
        <pc:sldMkLst>
          <pc:docMk/>
          <pc:sldMk cId="903629274" sldId="256"/>
        </pc:sldMkLst>
        <pc:spChg chg="mod">
          <ac:chgData name="Andi Ariwahyudi" userId="54bce8e0cdd43951" providerId="LiveId" clId="{9F008692-D575-A94C-B7A0-B61C771FEAA0}" dt="2021-04-16T23:35:16.578" v="0" actId="20577"/>
          <ac:spMkLst>
            <pc:docMk/>
            <pc:sldMk cId="903629274" sldId="256"/>
            <ac:spMk id="3" creationId="{8E770B5D-4C82-4D0C-B72C-161CB77317FA}"/>
          </ac:spMkLst>
        </pc:spChg>
      </pc:sldChg>
      <pc:sldChg chg="modSp mod">
        <pc:chgData name="Andi Ariwahyudi" userId="54bce8e0cdd43951" providerId="LiveId" clId="{9F008692-D575-A94C-B7A0-B61C771FEAA0}" dt="2021-04-16T23:36:17.290" v="11" actId="313"/>
        <pc:sldMkLst>
          <pc:docMk/>
          <pc:sldMk cId="2096773034" sldId="259"/>
        </pc:sldMkLst>
        <pc:spChg chg="mod">
          <ac:chgData name="Andi Ariwahyudi" userId="54bce8e0cdd43951" providerId="LiveId" clId="{9F008692-D575-A94C-B7A0-B61C771FEAA0}" dt="2021-04-16T23:36:17.290" v="11" actId="313"/>
          <ac:spMkLst>
            <pc:docMk/>
            <pc:sldMk cId="2096773034" sldId="259"/>
            <ac:spMk id="3" creationId="{8E770B5D-4C82-4D0C-B72C-161CB77317FA}"/>
          </ac:spMkLst>
        </pc:spChg>
      </pc:sldChg>
      <pc:sldChg chg="modSp mod">
        <pc:chgData name="Andi Ariwahyudi" userId="54bce8e0cdd43951" providerId="LiveId" clId="{9F008692-D575-A94C-B7A0-B61C771FEAA0}" dt="2021-04-16T23:36:21.809" v="12" actId="313"/>
        <pc:sldMkLst>
          <pc:docMk/>
          <pc:sldMk cId="833658879" sldId="260"/>
        </pc:sldMkLst>
        <pc:spChg chg="mod">
          <ac:chgData name="Andi Ariwahyudi" userId="54bce8e0cdd43951" providerId="LiveId" clId="{9F008692-D575-A94C-B7A0-B61C771FEAA0}" dt="2021-04-16T23:36:21.809" v="12" actId="313"/>
          <ac:spMkLst>
            <pc:docMk/>
            <pc:sldMk cId="833658879" sldId="260"/>
            <ac:spMk id="3" creationId="{8E770B5D-4C82-4D0C-B72C-161CB77317FA}"/>
          </ac:spMkLst>
        </pc:spChg>
      </pc:sldChg>
      <pc:sldChg chg="modSp mod">
        <pc:chgData name="Andi Ariwahyudi" userId="54bce8e0cdd43951" providerId="LiveId" clId="{9F008692-D575-A94C-B7A0-B61C771FEAA0}" dt="2021-04-16T23:36:55.108" v="23" actId="1038"/>
        <pc:sldMkLst>
          <pc:docMk/>
          <pc:sldMk cId="2549695384" sldId="263"/>
        </pc:sldMkLst>
        <pc:spChg chg="mod">
          <ac:chgData name="Andi Ariwahyudi" userId="54bce8e0cdd43951" providerId="LiveId" clId="{9F008692-D575-A94C-B7A0-B61C771FEAA0}" dt="2021-04-16T23:36:55.108" v="23" actId="1038"/>
          <ac:spMkLst>
            <pc:docMk/>
            <pc:sldMk cId="2549695384" sldId="263"/>
            <ac:spMk id="4" creationId="{00000000-0000-0000-0000-000000000000}"/>
          </ac:spMkLst>
        </pc:spChg>
      </pc:sldChg>
      <pc:sldChg chg="modSp mod">
        <pc:chgData name="Andi Ariwahyudi" userId="54bce8e0cdd43951" providerId="LiveId" clId="{9F008692-D575-A94C-B7A0-B61C771FEAA0}" dt="2021-04-16T23:36:07.481" v="1" actId="313"/>
        <pc:sldMkLst>
          <pc:docMk/>
          <pc:sldMk cId="2633524358" sldId="265"/>
        </pc:sldMkLst>
        <pc:spChg chg="mod">
          <ac:chgData name="Andi Ariwahyudi" userId="54bce8e0cdd43951" providerId="LiveId" clId="{9F008692-D575-A94C-B7A0-B61C771FEAA0}" dt="2021-04-16T23:36:07.481" v="1" actId="313"/>
          <ac:spMkLst>
            <pc:docMk/>
            <pc:sldMk cId="2633524358" sldId="265"/>
            <ac:spMk id="3" creationId="{8E770B5D-4C82-4D0C-B72C-161CB77317FA}"/>
          </ac:spMkLst>
        </pc:spChg>
      </pc:sldChg>
      <pc:sldChg chg="modSp mod">
        <pc:chgData name="Andi Ariwahyudi" userId="54bce8e0cdd43951" providerId="LiveId" clId="{9F008692-D575-A94C-B7A0-B61C771FEAA0}" dt="2021-04-16T23:36:08.673" v="2" actId="313"/>
        <pc:sldMkLst>
          <pc:docMk/>
          <pc:sldMk cId="1530849428" sldId="267"/>
        </pc:sldMkLst>
        <pc:spChg chg="mod">
          <ac:chgData name="Andi Ariwahyudi" userId="54bce8e0cdd43951" providerId="LiveId" clId="{9F008692-D575-A94C-B7A0-B61C771FEAA0}" dt="2021-04-16T23:36:08.673" v="2" actId="313"/>
          <ac:spMkLst>
            <pc:docMk/>
            <pc:sldMk cId="1530849428" sldId="267"/>
            <ac:spMk id="3" creationId="{8E770B5D-4C82-4D0C-B72C-161CB77317FA}"/>
          </ac:spMkLst>
        </pc:spChg>
      </pc:sldChg>
      <pc:sldChg chg="modSp mod">
        <pc:chgData name="Andi Ariwahyudi" userId="54bce8e0cdd43951" providerId="LiveId" clId="{9F008692-D575-A94C-B7A0-B61C771FEAA0}" dt="2021-04-16T23:36:09.471" v="3" actId="313"/>
        <pc:sldMkLst>
          <pc:docMk/>
          <pc:sldMk cId="1240903943" sldId="270"/>
        </pc:sldMkLst>
        <pc:spChg chg="mod">
          <ac:chgData name="Andi Ariwahyudi" userId="54bce8e0cdd43951" providerId="LiveId" clId="{9F008692-D575-A94C-B7A0-B61C771FEAA0}" dt="2021-04-16T23:36:09.471" v="3" actId="313"/>
          <ac:spMkLst>
            <pc:docMk/>
            <pc:sldMk cId="1240903943" sldId="270"/>
            <ac:spMk id="3" creationId="{8E770B5D-4C82-4D0C-B72C-161CB77317FA}"/>
          </ac:spMkLst>
        </pc:spChg>
      </pc:sldChg>
      <pc:sldChg chg="modSp mod">
        <pc:chgData name="Andi Ariwahyudi" userId="54bce8e0cdd43951" providerId="LiveId" clId="{9F008692-D575-A94C-B7A0-B61C771FEAA0}" dt="2021-04-16T23:36:10.211" v="4" actId="313"/>
        <pc:sldMkLst>
          <pc:docMk/>
          <pc:sldMk cId="1917459175" sldId="271"/>
        </pc:sldMkLst>
        <pc:spChg chg="mod">
          <ac:chgData name="Andi Ariwahyudi" userId="54bce8e0cdd43951" providerId="LiveId" clId="{9F008692-D575-A94C-B7A0-B61C771FEAA0}" dt="2021-04-16T23:36:10.211" v="4" actId="313"/>
          <ac:spMkLst>
            <pc:docMk/>
            <pc:sldMk cId="1917459175" sldId="271"/>
            <ac:spMk id="3" creationId="{8E770B5D-4C82-4D0C-B72C-161CB77317FA}"/>
          </ac:spMkLst>
        </pc:spChg>
      </pc:sldChg>
      <pc:sldChg chg="modSp mod">
        <pc:chgData name="Andi Ariwahyudi" userId="54bce8e0cdd43951" providerId="LiveId" clId="{9F008692-D575-A94C-B7A0-B61C771FEAA0}" dt="2021-04-16T23:36:10.902" v="5" actId="313"/>
        <pc:sldMkLst>
          <pc:docMk/>
          <pc:sldMk cId="2827695210" sldId="272"/>
        </pc:sldMkLst>
        <pc:spChg chg="mod">
          <ac:chgData name="Andi Ariwahyudi" userId="54bce8e0cdd43951" providerId="LiveId" clId="{9F008692-D575-A94C-B7A0-B61C771FEAA0}" dt="2021-04-16T23:36:10.902" v="5" actId="313"/>
          <ac:spMkLst>
            <pc:docMk/>
            <pc:sldMk cId="2827695210" sldId="272"/>
            <ac:spMk id="3" creationId="{8E770B5D-4C82-4D0C-B72C-161CB77317FA}"/>
          </ac:spMkLst>
        </pc:spChg>
      </pc:sldChg>
      <pc:sldChg chg="modSp mod">
        <pc:chgData name="Andi Ariwahyudi" userId="54bce8e0cdd43951" providerId="LiveId" clId="{9F008692-D575-A94C-B7A0-B61C771FEAA0}" dt="2021-04-16T23:36:11.608" v="6" actId="313"/>
        <pc:sldMkLst>
          <pc:docMk/>
          <pc:sldMk cId="3061861768" sldId="277"/>
        </pc:sldMkLst>
        <pc:spChg chg="mod">
          <ac:chgData name="Andi Ariwahyudi" userId="54bce8e0cdd43951" providerId="LiveId" clId="{9F008692-D575-A94C-B7A0-B61C771FEAA0}" dt="2021-04-16T23:36:11.608" v="6" actId="313"/>
          <ac:spMkLst>
            <pc:docMk/>
            <pc:sldMk cId="3061861768" sldId="277"/>
            <ac:spMk id="3" creationId="{8E770B5D-4C82-4D0C-B72C-161CB77317FA}"/>
          </ac:spMkLst>
        </pc:spChg>
      </pc:sldChg>
      <pc:sldChg chg="modSp mod">
        <pc:chgData name="Andi Ariwahyudi" userId="54bce8e0cdd43951" providerId="LiveId" clId="{9F008692-D575-A94C-B7A0-B61C771FEAA0}" dt="2021-04-16T23:36:12.344" v="7" actId="313"/>
        <pc:sldMkLst>
          <pc:docMk/>
          <pc:sldMk cId="2820398553" sldId="278"/>
        </pc:sldMkLst>
        <pc:spChg chg="mod">
          <ac:chgData name="Andi Ariwahyudi" userId="54bce8e0cdd43951" providerId="LiveId" clId="{9F008692-D575-A94C-B7A0-B61C771FEAA0}" dt="2021-04-16T23:36:12.344" v="7" actId="313"/>
          <ac:spMkLst>
            <pc:docMk/>
            <pc:sldMk cId="2820398553" sldId="278"/>
            <ac:spMk id="3" creationId="{8E770B5D-4C82-4D0C-B72C-161CB77317FA}"/>
          </ac:spMkLst>
        </pc:spChg>
      </pc:sldChg>
      <pc:sldChg chg="modSp mod">
        <pc:chgData name="Andi Ariwahyudi" userId="54bce8e0cdd43951" providerId="LiveId" clId="{9F008692-D575-A94C-B7A0-B61C771FEAA0}" dt="2021-04-16T23:36:13.230" v="8" actId="313"/>
        <pc:sldMkLst>
          <pc:docMk/>
          <pc:sldMk cId="1996386675" sldId="279"/>
        </pc:sldMkLst>
        <pc:spChg chg="mod">
          <ac:chgData name="Andi Ariwahyudi" userId="54bce8e0cdd43951" providerId="LiveId" clId="{9F008692-D575-A94C-B7A0-B61C771FEAA0}" dt="2021-04-16T23:36:13.230" v="8" actId="313"/>
          <ac:spMkLst>
            <pc:docMk/>
            <pc:sldMk cId="1996386675" sldId="279"/>
            <ac:spMk id="3" creationId="{8E770B5D-4C82-4D0C-B72C-161CB77317FA}"/>
          </ac:spMkLst>
        </pc:spChg>
      </pc:sldChg>
      <pc:sldChg chg="modSp mod">
        <pc:chgData name="Andi Ariwahyudi" userId="54bce8e0cdd43951" providerId="LiveId" clId="{9F008692-D575-A94C-B7A0-B61C771FEAA0}" dt="2021-04-16T23:36:15.750" v="10" actId="313"/>
        <pc:sldMkLst>
          <pc:docMk/>
          <pc:sldMk cId="3967723909" sldId="281"/>
        </pc:sldMkLst>
        <pc:spChg chg="mod">
          <ac:chgData name="Andi Ariwahyudi" userId="54bce8e0cdd43951" providerId="LiveId" clId="{9F008692-D575-A94C-B7A0-B61C771FEAA0}" dt="2021-04-16T23:36:15.750" v="10" actId="313"/>
          <ac:spMkLst>
            <pc:docMk/>
            <pc:sldMk cId="3967723909" sldId="281"/>
            <ac:spMk id="3" creationId="{8E770B5D-4C82-4D0C-B72C-161CB77317FA}"/>
          </ac:spMkLst>
        </pc:spChg>
      </pc:sldChg>
      <pc:sldChg chg="modSp mod">
        <pc:chgData name="Andi Ariwahyudi" userId="54bce8e0cdd43951" providerId="LiveId" clId="{9F008692-D575-A94C-B7A0-B61C771FEAA0}" dt="2021-04-16T23:36:14.017" v="9" actId="313"/>
        <pc:sldMkLst>
          <pc:docMk/>
          <pc:sldMk cId="2389648736" sldId="282"/>
        </pc:sldMkLst>
        <pc:spChg chg="mod">
          <ac:chgData name="Andi Ariwahyudi" userId="54bce8e0cdd43951" providerId="LiveId" clId="{9F008692-D575-A94C-B7A0-B61C771FEAA0}" dt="2021-04-16T23:36:14.017" v="9" actId="313"/>
          <ac:spMkLst>
            <pc:docMk/>
            <pc:sldMk cId="2389648736" sldId="282"/>
            <ac:spMk id="3" creationId="{8E770B5D-4C82-4D0C-B72C-161CB77317FA}"/>
          </ac:spMkLst>
        </pc:spChg>
      </pc:sldChg>
    </pc:docChg>
  </pc:docChgLst>
  <pc:docChgLst>
    <pc:chgData name="Andi Ariwahyudi" userId="54bce8e0cdd43951" providerId="LiveId" clId="{E1B03C74-BA4B-4CEA-A485-EEB49DE653C4}"/>
    <pc:docChg chg="delSld">
      <pc:chgData name="Andi Ariwahyudi" userId="54bce8e0cdd43951" providerId="LiveId" clId="{E1B03C74-BA4B-4CEA-A485-EEB49DE653C4}" dt="2020-02-18T17:52:11.873" v="0" actId="2696"/>
      <pc:docMkLst>
        <pc:docMk/>
      </pc:docMkLst>
    </pc:docChg>
  </pc:docChgLst>
  <pc:docChgLst>
    <pc:chgData name="Andi Ariwahyudi" userId="54bce8e0cdd43951" providerId="Windows Live" clId="Web-{A737C97E-4084-498B-BC8C-E96277510842}"/>
    <pc:docChg chg="addSld modSld sldOrd">
      <pc:chgData name="Andi Ariwahyudi" userId="54bce8e0cdd43951" providerId="Windows Live" clId="Web-{A737C97E-4084-498B-BC8C-E96277510842}" dt="2020-03-05T03:55:06.693" v="890"/>
      <pc:docMkLst>
        <pc:docMk/>
      </pc:docMkLst>
      <pc:sldChg chg="modNotes">
        <pc:chgData name="Andi Ariwahyudi" userId="54bce8e0cdd43951" providerId="Windows Live" clId="Web-{A737C97E-4084-498B-BC8C-E96277510842}" dt="2020-03-05T03:27:38.293" v="342"/>
        <pc:sldMkLst>
          <pc:docMk/>
          <pc:sldMk cId="1522007708" sldId="273"/>
        </pc:sldMkLst>
      </pc:sldChg>
      <pc:sldChg chg="addSp delSp modSp mod setBg setClrOvrMap modNotes">
        <pc:chgData name="Andi Ariwahyudi" userId="54bce8e0cdd43951" providerId="Windows Live" clId="Web-{A737C97E-4084-498B-BC8C-E96277510842}" dt="2020-03-05T03:53:59.896" v="888"/>
        <pc:sldMkLst>
          <pc:docMk/>
          <pc:sldMk cId="2628404598" sldId="274"/>
        </pc:sldMkLst>
        <pc:spChg chg="del mod">
          <ac:chgData name="Andi Ariwahyudi" userId="54bce8e0cdd43951" providerId="Windows Live" clId="Web-{A737C97E-4084-498B-BC8C-E96277510842}" dt="2020-03-05T03:32:27.263" v="348"/>
          <ac:spMkLst>
            <pc:docMk/>
            <pc:sldMk cId="2628404598" sldId="274"/>
            <ac:spMk id="2" creationId="{5D42634A-C4A5-48F1-A7BB-D81F1EAD58D2}"/>
          </ac:spMkLst>
        </pc:spChg>
        <pc:spChg chg="del mod ord">
          <ac:chgData name="Andi Ariwahyudi" userId="54bce8e0cdd43951" providerId="Windows Live" clId="Web-{A737C97E-4084-498B-BC8C-E96277510842}" dt="2020-03-05T03:32:37.982" v="354"/>
          <ac:spMkLst>
            <pc:docMk/>
            <pc:sldMk cId="2628404598" sldId="274"/>
            <ac:spMk id="3" creationId="{8E770B5D-4C82-4D0C-B72C-161CB77317FA}"/>
          </ac:spMkLst>
        </pc:spChg>
        <pc:spChg chg="mod">
          <ac:chgData name="Andi Ariwahyudi" userId="54bce8e0cdd43951" providerId="Windows Live" clId="Web-{A737C97E-4084-498B-BC8C-E96277510842}" dt="2020-03-05T03:33:16.531" v="400" actId="20577"/>
          <ac:spMkLst>
            <pc:docMk/>
            <pc:sldMk cId="2628404598" sldId="274"/>
            <ac:spMk id="4" creationId="{00000000-0000-0000-0000-000000000000}"/>
          </ac:spMkLst>
        </pc:spChg>
        <pc:spChg chg="add del mod">
          <ac:chgData name="Andi Ariwahyudi" userId="54bce8e0cdd43951" providerId="Windows Live" clId="Web-{A737C97E-4084-498B-BC8C-E96277510842}" dt="2020-03-05T03:32:45.170" v="356"/>
          <ac:spMkLst>
            <pc:docMk/>
            <pc:sldMk cId="2628404598" sldId="274"/>
            <ac:spMk id="8" creationId="{923A35E4-5435-4A49-9543-3884297FE382}"/>
          </ac:spMkLst>
        </pc:spChg>
        <pc:spChg chg="del">
          <ac:chgData name="Andi Ariwahyudi" userId="54bce8e0cdd43951" providerId="Windows Live" clId="Web-{A737C97E-4084-498B-BC8C-E96277510842}" dt="2020-03-05T03:30:47.263" v="346"/>
          <ac:spMkLst>
            <pc:docMk/>
            <pc:sldMk cId="2628404598" sldId="274"/>
            <ac:spMk id="65" creationId="{D55CD764-972B-4CA5-A885-53E55C63E174}"/>
          </ac:spMkLst>
        </pc:spChg>
        <pc:spChg chg="del">
          <ac:chgData name="Andi Ariwahyudi" userId="54bce8e0cdd43951" providerId="Windows Live" clId="Web-{A737C97E-4084-498B-BC8C-E96277510842}" dt="2020-03-05T03:30:47.263" v="346"/>
          <ac:spMkLst>
            <pc:docMk/>
            <pc:sldMk cId="2628404598" sldId="274"/>
            <ac:spMk id="89" creationId="{34165AB3-7006-4430-BCE3-25476BE13322}"/>
          </ac:spMkLst>
        </pc:spChg>
        <pc:spChg chg="del">
          <ac:chgData name="Andi Ariwahyudi" userId="54bce8e0cdd43951" providerId="Windows Live" clId="Web-{A737C97E-4084-498B-BC8C-E96277510842}" dt="2020-03-05T03:30:47.263" v="346"/>
          <ac:spMkLst>
            <pc:docMk/>
            <pc:sldMk cId="2628404598" sldId="274"/>
            <ac:spMk id="91" creationId="{E3E51905-F374-4E1A-97CF-B741584B74D5}"/>
          </ac:spMkLst>
        </pc:spChg>
        <pc:spChg chg="add del">
          <ac:chgData name="Andi Ariwahyudi" userId="54bce8e0cdd43951" providerId="Windows Live" clId="Web-{A737C97E-4084-498B-BC8C-E96277510842}" dt="2020-03-05T03:32:58.920" v="357"/>
          <ac:spMkLst>
            <pc:docMk/>
            <pc:sldMk cId="2628404598" sldId="274"/>
            <ac:spMk id="96" creationId="{71B2258F-86CA-4D4D-8270-BC05FCDEBFB3}"/>
          </ac:spMkLst>
        </pc:spChg>
        <pc:spChg chg="add">
          <ac:chgData name="Andi Ariwahyudi" userId="54bce8e0cdd43951" providerId="Windows Live" clId="Web-{A737C97E-4084-498B-BC8C-E96277510842}" dt="2020-03-05T03:32:58.920" v="357"/>
          <ac:spMkLst>
            <pc:docMk/>
            <pc:sldMk cId="2628404598" sldId="274"/>
            <ac:spMk id="101" creationId="{6B3BAD04-E614-4C16-8360-019FCF0045AC}"/>
          </ac:spMkLst>
        </pc:spChg>
        <pc:grpChg chg="del">
          <ac:chgData name="Andi Ariwahyudi" userId="54bce8e0cdd43951" providerId="Windows Live" clId="Web-{A737C97E-4084-498B-BC8C-E96277510842}" dt="2020-03-05T03:30:47.263" v="346"/>
          <ac:grpSpMkLst>
            <pc:docMk/>
            <pc:sldMk cId="2628404598" sldId="274"/>
            <ac:grpSpMk id="67" creationId="{BEB2E44E-30A6-416E-A45D-B1E328629559}"/>
          </ac:grpSpMkLst>
        </pc:grpChg>
        <pc:picChg chg="add mod ord">
          <ac:chgData name="Andi Ariwahyudi" userId="54bce8e0cdd43951" providerId="Windows Live" clId="Web-{A737C97E-4084-498B-BC8C-E96277510842}" dt="2020-03-05T03:32:58.920" v="357"/>
          <ac:picMkLst>
            <pc:docMk/>
            <pc:sldMk cId="2628404598" sldId="274"/>
            <ac:picMk id="5" creationId="{DD19492D-DA75-4848-98A1-128D08A299CB}"/>
          </ac:picMkLst>
        </pc:picChg>
      </pc:sldChg>
      <pc:sldChg chg="add ord replId">
        <pc:chgData name="Andi Ariwahyudi" userId="54bce8e0cdd43951" providerId="Windows Live" clId="Web-{A737C97E-4084-498B-BC8C-E96277510842}" dt="2020-03-05T03:55:06.693" v="890"/>
        <pc:sldMkLst>
          <pc:docMk/>
          <pc:sldMk cId="693002073" sldId="275"/>
        </pc:sldMkLst>
      </pc:sldChg>
    </pc:docChg>
  </pc:docChgLst>
  <pc:docChgLst>
    <pc:chgData name="Andi Ariwahyudi" userId="54bce8e0cdd43951" providerId="LiveId" clId="{7AF35572-EBAA-914A-A3DE-17B9BB6D02D0}"/>
    <pc:docChg chg="undo custSel mod modSld">
      <pc:chgData name="Andi Ariwahyudi" userId="54bce8e0cdd43951" providerId="LiveId" clId="{7AF35572-EBAA-914A-A3DE-17B9BB6D02D0}" dt="2020-02-17T01:59:41.897" v="3" actId="26606"/>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179BA-D8DF-4AEF-BCFF-40F40E8FF128}" type="datetimeFigureOut">
              <a:rPr lang="id-ID" smtClean="0"/>
              <a:t>17/04/21</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D4A7A7-D932-41CD-944F-941E8D62DE06}" type="slidenum">
              <a:rPr lang="id-ID" smtClean="0"/>
              <a:t>‹#›</a:t>
            </a:fld>
            <a:endParaRPr lang="id-ID"/>
          </a:p>
        </p:txBody>
      </p:sp>
    </p:spTree>
    <p:extLst>
      <p:ext uri="{BB962C8B-B14F-4D97-AF65-F5344CB8AC3E}">
        <p14:creationId xmlns:p14="http://schemas.microsoft.com/office/powerpoint/2010/main" val="3420927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killedbygoogle.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Buku</a:t>
            </a:r>
            <a:r>
              <a:rPr lang="en-US" dirty="0"/>
              <a:t> </a:t>
            </a:r>
            <a:r>
              <a:rPr lang="en-US" dirty="0" err="1"/>
              <a:t>ini</a:t>
            </a:r>
            <a:r>
              <a:rPr lang="en-US" dirty="0"/>
              <a:t> </a:t>
            </a:r>
            <a:r>
              <a:rPr lang="en-US" dirty="0" err="1"/>
              <a:t>bisa</a:t>
            </a:r>
            <a:r>
              <a:rPr lang="en-US" dirty="0"/>
              <a:t> </a:t>
            </a:r>
            <a:r>
              <a:rPr lang="en-US" dirty="0" err="1"/>
              <a:t>dibilang</a:t>
            </a:r>
            <a:r>
              <a:rPr lang="en-US" dirty="0"/>
              <a:t> </a:t>
            </a:r>
            <a:r>
              <a:rPr lang="en-US" dirty="0" err="1"/>
              <a:t>merupakan</a:t>
            </a:r>
            <a:r>
              <a:rPr lang="en-US" dirty="0"/>
              <a:t> </a:t>
            </a:r>
            <a:r>
              <a:rPr lang="en-US" dirty="0" err="1"/>
              <a:t>biografi</a:t>
            </a:r>
            <a:r>
              <a:rPr lang="en-US" dirty="0"/>
              <a:t> </a:t>
            </a:r>
            <a:r>
              <a:rPr lang="en-US" dirty="0" err="1"/>
              <a:t>dari</a:t>
            </a:r>
            <a:r>
              <a:rPr lang="en-US" dirty="0"/>
              <a:t> </a:t>
            </a:r>
            <a:r>
              <a:rPr lang="en-US" dirty="0" err="1"/>
              <a:t>pendiri</a:t>
            </a:r>
            <a:r>
              <a:rPr lang="en-US" dirty="0"/>
              <a:t> google, dan </a:t>
            </a:r>
            <a:r>
              <a:rPr lang="en-US" dirty="0" err="1"/>
              <a:t>perusahaan</a:t>
            </a:r>
            <a:r>
              <a:rPr lang="en-US" dirty="0"/>
              <a:t> google </a:t>
            </a:r>
            <a:r>
              <a:rPr lang="en-US" dirty="0" err="1"/>
              <a:t>itu</a:t>
            </a:r>
            <a:r>
              <a:rPr lang="en-US" dirty="0"/>
              <a:t> </a:t>
            </a:r>
            <a:r>
              <a:rPr lang="en-US" dirty="0" err="1"/>
              <a:t>sendiri</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Mengapa</a:t>
            </a:r>
            <a:r>
              <a:rPr lang="en-US" dirty="0"/>
              <a:t> </a:t>
            </a:r>
            <a:r>
              <a:rPr lang="en-US" dirty="0" err="1"/>
              <a:t>saya</a:t>
            </a:r>
            <a:r>
              <a:rPr lang="en-US" dirty="0"/>
              <a:t> </a:t>
            </a:r>
            <a:r>
              <a:rPr lang="en-US" dirty="0" err="1"/>
              <a:t>pilih</a:t>
            </a:r>
            <a:r>
              <a:rPr lang="en-US" dirty="0"/>
              <a:t> </a:t>
            </a:r>
            <a:r>
              <a:rPr lang="en-US" dirty="0" err="1"/>
              <a:t>buku</a:t>
            </a:r>
            <a:r>
              <a:rPr lang="en-US" dirty="0"/>
              <a:t> </a:t>
            </a:r>
            <a:r>
              <a:rPr lang="en-US" dirty="0" err="1"/>
              <a:t>ini</a:t>
            </a:r>
            <a:r>
              <a:rPr lang="en-US" dirty="0"/>
              <a:t>.. Saya </a:t>
            </a:r>
            <a:r>
              <a:rPr lang="en-US" dirty="0" err="1"/>
              <a:t>senang</a:t>
            </a:r>
            <a:r>
              <a:rPr lang="en-US" dirty="0"/>
              <a:t> </a:t>
            </a:r>
            <a:r>
              <a:rPr lang="en-US" dirty="0" err="1"/>
              <a:t>dengan</a:t>
            </a:r>
            <a:r>
              <a:rPr lang="en-US" dirty="0"/>
              <a:t> </a:t>
            </a:r>
            <a:r>
              <a:rPr lang="en-US" dirty="0" err="1"/>
              <a:t>cerita-cerita</a:t>
            </a:r>
            <a:r>
              <a:rPr lang="en-US" dirty="0"/>
              <a:t> </a:t>
            </a:r>
            <a:r>
              <a:rPr lang="en-US" dirty="0" err="1"/>
              <a:t>perusahaan</a:t>
            </a:r>
            <a:r>
              <a:rPr lang="en-US" dirty="0"/>
              <a:t> </a:t>
            </a:r>
            <a:r>
              <a:rPr lang="en-US" dirty="0" err="1"/>
              <a:t>besar</a:t>
            </a:r>
            <a:r>
              <a:rPr lang="en-US" dirty="0"/>
              <a:t> </a:t>
            </a:r>
            <a:r>
              <a:rPr lang="en-US" dirty="0" err="1"/>
              <a:t>seperti</a:t>
            </a:r>
            <a:r>
              <a:rPr lang="en-US" dirty="0"/>
              <a:t> Google, Apple, Microsoft, Amazon, dan </a:t>
            </a:r>
            <a:r>
              <a:rPr lang="en-US" dirty="0" err="1"/>
              <a:t>seterusnya</a:t>
            </a:r>
            <a:r>
              <a:rPr lang="en-US" dirty="0"/>
              <a:t>.</a:t>
            </a:r>
          </a:p>
          <a:p>
            <a:pPr marL="171450" indent="-171450">
              <a:buFont typeface="Arial" panose="020B0604020202020204" pitchFamily="34" charset="0"/>
              <a:buChar char="•"/>
            </a:pPr>
            <a:r>
              <a:rPr lang="en-US" dirty="0"/>
              <a:t>Terus </a:t>
            </a:r>
            <a:r>
              <a:rPr lang="en-US" dirty="0" err="1"/>
              <a:t>terang</a:t>
            </a:r>
            <a:r>
              <a:rPr lang="en-US" dirty="0"/>
              <a:t> </a:t>
            </a:r>
            <a:r>
              <a:rPr lang="en-US" dirty="0" err="1"/>
              <a:t>buku</a:t>
            </a:r>
            <a:r>
              <a:rPr lang="en-US" dirty="0"/>
              <a:t> </a:t>
            </a:r>
            <a:r>
              <a:rPr lang="en-US" dirty="0" err="1"/>
              <a:t>ini</a:t>
            </a:r>
            <a:r>
              <a:rPr lang="en-US" dirty="0"/>
              <a:t> </a:t>
            </a:r>
            <a:r>
              <a:rPr lang="en-US" dirty="0" err="1"/>
              <a:t>baru</a:t>
            </a:r>
            <a:r>
              <a:rPr lang="en-US" dirty="0"/>
              <a:t> </a:t>
            </a:r>
            <a:r>
              <a:rPr lang="en-US" dirty="0" err="1"/>
              <a:t>dibeli</a:t>
            </a:r>
            <a:r>
              <a:rPr lang="en-US" dirty="0"/>
              <a:t> </a:t>
            </a:r>
            <a:r>
              <a:rPr lang="en-US" dirty="0" err="1"/>
              <a:t>ketika</a:t>
            </a:r>
            <a:r>
              <a:rPr lang="en-US" dirty="0"/>
              <a:t> </a:t>
            </a:r>
            <a:r>
              <a:rPr lang="en-US" dirty="0" err="1"/>
              <a:t>diberi</a:t>
            </a:r>
            <a:r>
              <a:rPr lang="en-US" dirty="0"/>
              <a:t> </a:t>
            </a:r>
            <a:r>
              <a:rPr lang="en-US" dirty="0" err="1"/>
              <a:t>mandat</a:t>
            </a:r>
            <a:r>
              <a:rPr lang="en-US" dirty="0"/>
              <a:t> </a:t>
            </a:r>
            <a:r>
              <a:rPr lang="en-US" dirty="0" err="1"/>
              <a:t>untuk</a:t>
            </a:r>
            <a:r>
              <a:rPr lang="en-US" dirty="0"/>
              <a:t> </a:t>
            </a:r>
            <a:r>
              <a:rPr lang="en-US" dirty="0" err="1"/>
              <a:t>mengisi</a:t>
            </a:r>
            <a:r>
              <a:rPr lang="en-US" dirty="0"/>
              <a:t> </a:t>
            </a:r>
            <a:r>
              <a:rPr lang="en-US" dirty="0" err="1"/>
              <a:t>kegiatan</a:t>
            </a:r>
            <a:r>
              <a:rPr lang="en-US" dirty="0"/>
              <a:t> </a:t>
            </a:r>
            <a:r>
              <a:rPr lang="en-US" dirty="0" err="1"/>
              <a:t>bedah</a:t>
            </a:r>
            <a:r>
              <a:rPr lang="en-US" dirty="0"/>
              <a:t> </a:t>
            </a:r>
            <a:r>
              <a:rPr lang="en-US" dirty="0" err="1"/>
              <a:t>buku</a:t>
            </a:r>
            <a:endParaRPr lang="en-US" dirty="0"/>
          </a:p>
          <a:p>
            <a:pPr marL="171450" indent="-171450">
              <a:buFont typeface="Arial" panose="020B0604020202020204" pitchFamily="34" charset="0"/>
              <a:buChar char="•"/>
            </a:pPr>
            <a:r>
              <a:rPr lang="en-US" dirty="0"/>
              <a:t>Nah </a:t>
            </a:r>
            <a:r>
              <a:rPr lang="en-US" dirty="0" err="1"/>
              <a:t>buku</a:t>
            </a:r>
            <a:r>
              <a:rPr lang="en-US" dirty="0"/>
              <a:t> </a:t>
            </a:r>
            <a:r>
              <a:rPr lang="en-US" dirty="0" err="1"/>
              <a:t>ini</a:t>
            </a:r>
            <a:r>
              <a:rPr lang="en-US" dirty="0"/>
              <a:t> yang </a:t>
            </a:r>
            <a:r>
              <a:rPr lang="en-US" dirty="0" err="1"/>
              <a:t>cukup</a:t>
            </a:r>
            <a:r>
              <a:rPr lang="en-US" dirty="0"/>
              <a:t> </a:t>
            </a:r>
            <a:r>
              <a:rPr lang="en-US" dirty="0" err="1"/>
              <a:t>laris</a:t>
            </a:r>
            <a:r>
              <a:rPr lang="en-US" dirty="0"/>
              <a:t> di </a:t>
            </a:r>
            <a:r>
              <a:rPr lang="en-US" dirty="0" err="1"/>
              <a:t>Tokopedia</a:t>
            </a:r>
            <a:r>
              <a:rPr lang="en-US" dirty="0"/>
              <a:t>.. </a:t>
            </a:r>
            <a:r>
              <a:rPr lang="en-US" dirty="0" err="1"/>
              <a:t>Jadilah</a:t>
            </a:r>
            <a:r>
              <a:rPr lang="en-US" dirty="0"/>
              <a:t> </a:t>
            </a:r>
            <a:r>
              <a:rPr lang="en-US" dirty="0" err="1"/>
              <a:t>saya</a:t>
            </a:r>
            <a:r>
              <a:rPr lang="en-US" dirty="0"/>
              <a:t> </a:t>
            </a:r>
            <a:r>
              <a:rPr lang="en-US" dirty="0" err="1"/>
              <a:t>beli</a:t>
            </a:r>
            <a:r>
              <a:rPr lang="en-US" dirty="0"/>
              <a:t> </a:t>
            </a:r>
            <a:r>
              <a:rPr lang="en-US" dirty="0" err="1"/>
              <a:t>buku</a:t>
            </a:r>
            <a:r>
              <a:rPr lang="en-US" dirty="0"/>
              <a:t> </a:t>
            </a:r>
            <a:r>
              <a:rPr lang="en-US" dirty="0" err="1"/>
              <a:t>ini</a:t>
            </a:r>
            <a:r>
              <a:rPr lang="en-US" dirty="0"/>
              <a:t>, yang </a:t>
            </a:r>
            <a:r>
              <a:rPr lang="en-US" dirty="0" err="1"/>
              <a:t>belakangan</a:t>
            </a:r>
            <a:r>
              <a:rPr lang="en-US" dirty="0"/>
              <a:t> </a:t>
            </a:r>
            <a:r>
              <a:rPr lang="en-US" dirty="0" err="1"/>
              <a:t>cukup</a:t>
            </a:r>
            <a:r>
              <a:rPr lang="en-US" dirty="0"/>
              <a:t> </a:t>
            </a:r>
            <a:r>
              <a:rPr lang="en-US" dirty="0" err="1"/>
              <a:t>saya</a:t>
            </a:r>
            <a:r>
              <a:rPr lang="en-US" dirty="0"/>
              <a:t> </a:t>
            </a:r>
            <a:r>
              <a:rPr lang="en-US" dirty="0" err="1"/>
              <a:t>sesali</a:t>
            </a:r>
            <a:r>
              <a:rPr lang="en-US" dirty="0"/>
              <a:t> </a:t>
            </a:r>
            <a:r>
              <a:rPr lang="en-US" dirty="0" err="1"/>
              <a:t>karena</a:t>
            </a:r>
            <a:r>
              <a:rPr lang="en-US" dirty="0"/>
              <a:t> </a:t>
            </a:r>
            <a:r>
              <a:rPr lang="en-US" dirty="0" err="1"/>
              <a:t>terlalu</a:t>
            </a:r>
            <a:r>
              <a:rPr lang="en-US" dirty="0"/>
              <a:t> </a:t>
            </a:r>
            <a:r>
              <a:rPr lang="en-US" dirty="0" err="1"/>
              <a:t>tebal</a:t>
            </a:r>
            <a:endParaRPr lang="id-ID" dirty="0"/>
          </a:p>
        </p:txBody>
      </p:sp>
      <p:sp>
        <p:nvSpPr>
          <p:cNvPr id="4" name="Slide Number Placeholder 3"/>
          <p:cNvSpPr>
            <a:spLocks noGrp="1"/>
          </p:cNvSpPr>
          <p:nvPr>
            <p:ph type="sldNum" sz="quarter" idx="5"/>
          </p:nvPr>
        </p:nvSpPr>
        <p:spPr/>
        <p:txBody>
          <a:bodyPr/>
          <a:lstStyle/>
          <a:p>
            <a:fld id="{F3D4A7A7-D932-41CD-944F-941E8D62DE06}" type="slidenum">
              <a:rPr lang="id-ID" smtClean="0"/>
              <a:t>1</a:t>
            </a:fld>
            <a:endParaRPr lang="id-ID"/>
          </a:p>
        </p:txBody>
      </p:sp>
    </p:spTree>
    <p:extLst>
      <p:ext uri="{BB962C8B-B14F-4D97-AF65-F5344CB8AC3E}">
        <p14:creationId xmlns:p14="http://schemas.microsoft.com/office/powerpoint/2010/main" val="88986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atin typeface="Calibri"/>
                <a:cs typeface="Calibri"/>
              </a:rPr>
              <a:t>Seperti yang diceritakan oleh Ginger Franke, seorang karyawati serabutan di Google. Di awal-awal google berdiri, suasana di perusahaan tersebut sangat sibuk. Dia menjadi karyawan serabutan karena mengerjakan semuanya. Dari mengisi toples coklat yang kosong, sampa mengatur jadwal-jadwal rapat. "Google Guys tidak sempat memberitahu saya tugas apa yang mesti dilakukan karena mereka terlalu sibuk sebagai pengusaha"</a:t>
            </a: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F3D4A7A7-D932-41CD-944F-941E8D62DE06}" type="slidenum">
              <a:rPr lang="id-ID" smtClean="0"/>
              <a:t>13</a:t>
            </a:fld>
            <a:endParaRPr lang="id-ID"/>
          </a:p>
        </p:txBody>
      </p:sp>
    </p:spTree>
    <p:extLst>
      <p:ext uri="{BB962C8B-B14F-4D97-AF65-F5344CB8AC3E}">
        <p14:creationId xmlns:p14="http://schemas.microsoft.com/office/powerpoint/2010/main" val="4150222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Cambria" panose="02040503050406030204" pitchFamily="18" charset="0"/>
                <a:ea typeface="Cambria" panose="02040503050406030204" pitchFamily="18" charset="0"/>
              </a:rPr>
              <a:t>Google </a:t>
            </a:r>
            <a:r>
              <a:rPr lang="en-US" dirty="0" err="1">
                <a:latin typeface="Cambria" panose="02040503050406030204" pitchFamily="18" charset="0"/>
                <a:ea typeface="Cambria" panose="02040503050406030204" pitchFamily="18" charset="0"/>
              </a:rPr>
              <a:t>sendiri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mengakui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karyawan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kemungkinan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akan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meninggalkan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perusahaan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setelah</a:t>
            </a:r>
            <a:r>
              <a:rPr lang="en-US" dirty="0">
                <a:latin typeface="Cambria" panose="02040503050406030204" pitchFamily="18" charset="0"/>
                <a:ea typeface="Cambria" panose="02040503050406030204" pitchFamily="18" charset="0"/>
              </a:rPr>
              <a:t> modal </a:t>
            </a:r>
            <a:r>
              <a:rPr lang="en-US" dirty="0" err="1">
                <a:latin typeface="Cambria" panose="02040503050406030204" pitchFamily="18" charset="0"/>
                <a:ea typeface="Cambria" panose="02040503050406030204" pitchFamily="18" charset="0"/>
              </a:rPr>
              <a:t>awal</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mereka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kembali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dengan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keuntungan</a:t>
            </a:r>
            <a:r>
              <a:rPr lang="en-US" dirty="0">
                <a:latin typeface="Cambria" panose="02040503050406030204" pitchFamily="18" charset="0"/>
                <a:ea typeface="Cambria" panose="02040503050406030204" pitchFamily="18" charset="0"/>
              </a:rPr>
              <a:t> yang </a:t>
            </a:r>
            <a:r>
              <a:rPr lang="en-US" dirty="0" err="1">
                <a:latin typeface="Cambria" panose="02040503050406030204" pitchFamily="18" charset="0"/>
                <a:ea typeface="Cambria" panose="02040503050406030204" pitchFamily="18" charset="0"/>
              </a:rPr>
              <a:t>banyak</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Terutama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jika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saham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perusahaan</a:t>
            </a:r>
            <a:r>
              <a:rPr lang="en-US" dirty="0">
                <a:latin typeface="Cambria" panose="02040503050406030204" pitchFamily="18" charset="0"/>
                <a:ea typeface="Cambria" panose="02040503050406030204" pitchFamily="18" charset="0"/>
              </a:rPr>
              <a:t> yang </a:t>
            </a:r>
            <a:r>
              <a:rPr lang="en-US" dirty="0" err="1">
                <a:latin typeface="Cambria" panose="02040503050406030204" pitchFamily="18" charset="0"/>
                <a:ea typeface="Cambria" panose="02040503050406030204" pitchFamily="18" charset="0"/>
              </a:rPr>
              <a:t>mereka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miliki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nilainya</a:t>
            </a:r>
            <a:r>
              <a:rPr lang="en-US" dirty="0">
                <a:latin typeface="Cambria" panose="02040503050406030204" pitchFamily="18" charset="0"/>
                <a:ea typeface="Cambria" panose="02040503050406030204" pitchFamily="18" charset="0"/>
              </a:rPr>
              <a:t> relative naik </a:t>
            </a:r>
            <a:r>
              <a:rPr lang="en-US" dirty="0" err="1">
                <a:latin typeface="Cambria" panose="02040503050406030204" pitchFamily="18" charset="0"/>
                <a:ea typeface="Cambria" panose="02040503050406030204" pitchFamily="18" charset="0"/>
              </a:rPr>
              <a:t>secara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signifikan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dari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harga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pembelian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awal</a:t>
            </a:r>
            <a:endParaRPr lang="en-US" dirty="0">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r>
              <a:rPr lang="en-US" dirty="0" err="1">
                <a:latin typeface="Cambria" panose="02040503050406030204" pitchFamily="18" charset="0"/>
                <a:ea typeface="Cambria" panose="02040503050406030204" pitchFamily="18" charset="0"/>
              </a:rPr>
              <a:t>Tapi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pemberian</a:t>
            </a:r>
            <a:r>
              <a:rPr lang="en-US" dirty="0">
                <a:latin typeface="Cambria" panose="02040503050406030204" pitchFamily="18" charset="0"/>
                <a:ea typeface="Cambria" panose="02040503050406030204" pitchFamily="18" charset="0"/>
              </a:rPr>
              <a:t> award </a:t>
            </a:r>
            <a:r>
              <a:rPr lang="en-US" dirty="0" err="1">
                <a:latin typeface="Cambria" panose="02040503050406030204" pitchFamily="18" charset="0"/>
                <a:ea typeface="Cambria" panose="02040503050406030204" pitchFamily="18" charset="0"/>
              </a:rPr>
              <a:t>tersebut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malah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menjadi</a:t>
            </a:r>
            <a:r>
              <a:rPr lang="en-US" dirty="0">
                <a:latin typeface="Cambria" panose="02040503050406030204" pitchFamily="18" charset="0"/>
                <a:ea typeface="Cambria" panose="02040503050406030204" pitchFamily="18" charset="0"/>
              </a:rPr>
              <a:t> boomerang </a:t>
            </a:r>
            <a:r>
              <a:rPr lang="en-US" dirty="0" err="1">
                <a:latin typeface="Cambria" panose="02040503050406030204" pitchFamily="18" charset="0"/>
                <a:ea typeface="Cambria" panose="02040503050406030204" pitchFamily="18" charset="0"/>
              </a:rPr>
              <a:t>bagi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perusahaan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karena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banyak</a:t>
            </a:r>
            <a:r>
              <a:rPr lang="en-US" dirty="0">
                <a:latin typeface="Cambria" panose="02040503050406030204" pitchFamily="18" charset="0"/>
                <a:ea typeface="Cambria" panose="02040503050406030204" pitchFamily="18" charset="0"/>
              </a:rPr>
              <a:t> Pegawai yang </a:t>
            </a:r>
            <a:r>
              <a:rPr lang="en-US" dirty="0" err="1">
                <a:latin typeface="Cambria" panose="02040503050406030204" pitchFamily="18" charset="0"/>
                <a:ea typeface="Cambria" panose="02040503050406030204" pitchFamily="18" charset="0"/>
              </a:rPr>
              <a:t>tidak</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mendapat</a:t>
            </a:r>
            <a:r>
              <a:rPr lang="en-US" dirty="0">
                <a:latin typeface="Cambria" panose="02040503050406030204" pitchFamily="18" charset="0"/>
                <a:ea typeface="Cambria" panose="02040503050406030204" pitchFamily="18" charset="0"/>
              </a:rPr>
              <a:t> award, </a:t>
            </a:r>
            <a:r>
              <a:rPr lang="en-US" dirty="0" err="1">
                <a:latin typeface="Cambria" panose="02040503050406030204" pitchFamily="18" charset="0"/>
                <a:ea typeface="Cambria" panose="02040503050406030204" pitchFamily="18" charset="0"/>
              </a:rPr>
              <a:t>merasa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tidak</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dihargai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atau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diperhatikan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Akhirnya</a:t>
            </a:r>
            <a:r>
              <a:rPr lang="en-US" dirty="0">
                <a:latin typeface="Cambria" panose="02040503050406030204" pitchFamily="18" charset="0"/>
                <a:ea typeface="Cambria" panose="02040503050406030204" pitchFamily="18" charset="0"/>
              </a:rPr>
              <a:t> award </a:t>
            </a:r>
            <a:r>
              <a:rPr lang="en-US" dirty="0" err="1">
                <a:latin typeface="Cambria" panose="02040503050406030204" pitchFamily="18" charset="0"/>
                <a:ea typeface="Cambria" panose="02040503050406030204" pitchFamily="18" charset="0"/>
              </a:rPr>
              <a:t>tersebut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hanya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sesekali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saja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diberikan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langsung</a:t>
            </a:r>
            <a:r>
              <a:rPr lang="en-US" dirty="0">
                <a:latin typeface="Cambria" panose="02040503050406030204" pitchFamily="18" charset="0"/>
                <a:ea typeface="Cambria" panose="02040503050406030204" pitchFamily="18" charset="0"/>
              </a:rPr>
              <a:t> oleh founders.</a:t>
            </a:r>
            <a:endParaRPr lang="id-ID" dirty="0"/>
          </a:p>
        </p:txBody>
      </p:sp>
      <p:sp>
        <p:nvSpPr>
          <p:cNvPr id="4" name="Slide Number Placeholder 3"/>
          <p:cNvSpPr>
            <a:spLocks noGrp="1"/>
          </p:cNvSpPr>
          <p:nvPr>
            <p:ph type="sldNum" sz="quarter" idx="5"/>
          </p:nvPr>
        </p:nvSpPr>
        <p:spPr/>
        <p:txBody>
          <a:bodyPr/>
          <a:lstStyle/>
          <a:p>
            <a:fld id="{F3D4A7A7-D932-41CD-944F-941E8D62DE06}" type="slidenum">
              <a:rPr lang="id-ID" smtClean="0"/>
              <a:t>14</a:t>
            </a:fld>
            <a:endParaRPr lang="id-ID"/>
          </a:p>
        </p:txBody>
      </p:sp>
    </p:spTree>
    <p:extLst>
      <p:ext uri="{BB962C8B-B14F-4D97-AF65-F5344CB8AC3E}">
        <p14:creationId xmlns:p14="http://schemas.microsoft.com/office/powerpoint/2010/main" val="444424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latin typeface="Cambria" panose="02040503050406030204" pitchFamily="18" charset="0"/>
                <a:ea typeface="Cambria" panose="02040503050406030204" pitchFamily="18" charset="0"/>
              </a:rPr>
              <a:t>Mungkin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mimpi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itu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tampak</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seperti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kerlipan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kecil</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atau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bahkan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mungkin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memudar</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sepertinya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mimpi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itu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jauh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tapi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terus</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memanggil-manggil</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Tidak</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ada</a:t>
            </a:r>
            <a:r>
              <a:rPr lang="en-US" dirty="0">
                <a:latin typeface="Cambria" panose="02040503050406030204" pitchFamily="18" charset="0"/>
                <a:ea typeface="Cambria" panose="02040503050406030204" pitchFamily="18" charset="0"/>
              </a:rPr>
              <a:t> yang </a:t>
            </a:r>
            <a:r>
              <a:rPr lang="en-US" dirty="0" err="1">
                <a:latin typeface="Cambria" panose="02040503050406030204" pitchFamily="18" charset="0"/>
                <a:ea typeface="Cambria" panose="02040503050406030204" pitchFamily="18" charset="0"/>
              </a:rPr>
              <a:t>tidak</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mungkin</a:t>
            </a:r>
            <a:r>
              <a:rPr lang="en-US" dirty="0">
                <a:latin typeface="Cambria" panose="02040503050406030204" pitchFamily="18" charset="0"/>
                <a:ea typeface="Cambria" panose="02040503050406030204" pitchFamily="18" charset="0"/>
              </a:rPr>
              <a:t>.</a:t>
            </a:r>
          </a:p>
          <a:p>
            <a:pPr marL="171450" indent="-171450">
              <a:buFont typeface="Arial" panose="020B0604020202020204" pitchFamily="34" charset="0"/>
              <a:buChar char="•"/>
            </a:pPr>
            <a:r>
              <a:rPr lang="en-US" dirty="0" err="1">
                <a:latin typeface="Cambria" panose="02040503050406030204" pitchFamily="18" charset="0"/>
                <a:ea typeface="Cambria" panose="02040503050406030204" pitchFamily="18" charset="0"/>
              </a:rPr>
              <a:t>Berkat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sekolah</a:t>
            </a:r>
            <a:r>
              <a:rPr lang="en-US" dirty="0">
                <a:latin typeface="Cambria" panose="02040503050406030204" pitchFamily="18" charset="0"/>
                <a:ea typeface="Cambria" panose="02040503050406030204" pitchFamily="18" charset="0"/>
              </a:rPr>
              <a:t> Montessori, </a:t>
            </a:r>
            <a:r>
              <a:rPr lang="en-US" dirty="0" err="1">
                <a:latin typeface="Cambria" panose="02040503050406030204" pitchFamily="18" charset="0"/>
                <a:ea typeface="Cambria" panose="02040503050406030204" pitchFamily="18" charset="0"/>
              </a:rPr>
              <a:t>sekolah</a:t>
            </a:r>
            <a:r>
              <a:rPr lang="en-US" dirty="0">
                <a:latin typeface="Cambria" panose="02040503050406030204" pitchFamily="18" charset="0"/>
                <a:ea typeface="Cambria" panose="02040503050406030204" pitchFamily="18" charset="0"/>
              </a:rPr>
              <a:t> negeri, </a:t>
            </a:r>
            <a:r>
              <a:rPr lang="en-US" dirty="0" err="1">
                <a:latin typeface="Cambria" panose="02040503050406030204" pitchFamily="18" charset="0"/>
                <a:ea typeface="Cambria" panose="02040503050406030204" pitchFamily="18" charset="0"/>
              </a:rPr>
              <a:t>universitas</a:t>
            </a:r>
            <a:r>
              <a:rPr lang="en-US" dirty="0">
                <a:latin typeface="Cambria" panose="02040503050406030204" pitchFamily="18" charset="0"/>
                <a:ea typeface="Cambria" panose="02040503050406030204" pitchFamily="18" charset="0"/>
              </a:rPr>
              <a:t> yang </a:t>
            </a:r>
            <a:r>
              <a:rPr lang="en-US" dirty="0" err="1">
                <a:latin typeface="Cambria" panose="02040503050406030204" pitchFamily="18" charset="0"/>
                <a:ea typeface="Cambria" panose="02040503050406030204" pitchFamily="18" charset="0"/>
              </a:rPr>
              <a:t>hebat</a:t>
            </a:r>
            <a:r>
              <a:rPr lang="en-US" dirty="0">
                <a:latin typeface="Cambria" panose="02040503050406030204" pitchFamily="18" charset="0"/>
                <a:ea typeface="Cambria" panose="02040503050406030204" pitchFamily="18" charset="0"/>
              </a:rPr>
              <a:t>, Google Guys bias </a:t>
            </a:r>
            <a:r>
              <a:rPr lang="en-US" dirty="0" err="1">
                <a:latin typeface="Cambria" panose="02040503050406030204" pitchFamily="18" charset="0"/>
                <a:ea typeface="Cambria" panose="02040503050406030204" pitchFamily="18" charset="0"/>
              </a:rPr>
              <a:t>mempelajari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apa</a:t>
            </a:r>
            <a:r>
              <a:rPr lang="en-US" dirty="0">
                <a:latin typeface="Cambria" panose="02040503050406030204" pitchFamily="18" charset="0"/>
                <a:ea typeface="Cambria" panose="02040503050406030204" pitchFamily="18" charset="0"/>
              </a:rPr>
              <a:t> yang </a:t>
            </a:r>
            <a:r>
              <a:rPr lang="en-US" dirty="0" err="1">
                <a:latin typeface="Cambria" panose="02040503050406030204" pitchFamily="18" charset="0"/>
                <a:ea typeface="Cambria" panose="02040503050406030204" pitchFamily="18" charset="0"/>
              </a:rPr>
              <a:t>perlu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mereka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ketahui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untuk</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merumuskan</a:t>
            </a:r>
            <a:r>
              <a:rPr lang="en-US" dirty="0">
                <a:latin typeface="Cambria" panose="02040503050406030204" pitchFamily="18" charset="0"/>
                <a:ea typeface="Cambria" panose="02040503050406030204" pitchFamily="18" charset="0"/>
              </a:rPr>
              <a:t> dan </a:t>
            </a:r>
            <a:r>
              <a:rPr lang="en-US" dirty="0" err="1">
                <a:latin typeface="Cambria" panose="02040503050406030204" pitchFamily="18" charset="0"/>
                <a:ea typeface="Cambria" panose="02040503050406030204" pitchFamily="18" charset="0"/>
              </a:rPr>
              <a:t>mengembangkan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gagasan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mereka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Ketika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mereka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tiba</a:t>
            </a:r>
            <a:r>
              <a:rPr lang="en-US" dirty="0">
                <a:latin typeface="Cambria" panose="02040503050406030204" pitchFamily="18" charset="0"/>
                <a:ea typeface="Cambria" panose="02040503050406030204" pitchFamily="18" charset="0"/>
              </a:rPr>
              <a:t> di Stanford, </a:t>
            </a:r>
            <a:r>
              <a:rPr lang="en-US" dirty="0" err="1">
                <a:latin typeface="Cambria" panose="02040503050406030204" pitchFamily="18" charset="0"/>
                <a:ea typeface="Cambria" panose="02040503050406030204" pitchFamily="18" charset="0"/>
              </a:rPr>
              <a:t>mereka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mendapatkan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pengetahuan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teknologi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peralatan</a:t>
            </a:r>
            <a:r>
              <a:rPr lang="en-US" dirty="0">
                <a:latin typeface="Cambria" panose="02040503050406030204" pitchFamily="18" charset="0"/>
                <a:ea typeface="Cambria" panose="02040503050406030204" pitchFamily="18" charset="0"/>
              </a:rPr>
              <a:t>, dan </a:t>
            </a:r>
            <a:r>
              <a:rPr lang="en-US" dirty="0" err="1">
                <a:latin typeface="Cambria" panose="02040503050406030204" pitchFamily="18" charset="0"/>
                <a:ea typeface="Cambria" panose="02040503050406030204" pitchFamily="18" charset="0"/>
              </a:rPr>
              <a:t>bahkan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pembiayaan</a:t>
            </a:r>
            <a:r>
              <a:rPr lang="en-US" dirty="0">
                <a:latin typeface="Cambria" panose="02040503050406030204" pitchFamily="18" charset="0"/>
                <a:ea typeface="Cambria" panose="02040503050406030204" pitchFamily="18" charset="0"/>
              </a:rPr>
              <a:t> yang </a:t>
            </a:r>
            <a:r>
              <a:rPr lang="en-US" dirty="0" err="1">
                <a:latin typeface="Cambria" panose="02040503050406030204" pitchFamily="18" charset="0"/>
                <a:ea typeface="Cambria" panose="02040503050406030204" pitchFamily="18" charset="0"/>
              </a:rPr>
              <a:t>mereka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butuhkan</a:t>
            </a:r>
            <a:r>
              <a:rPr lang="en-US" dirty="0">
                <a:latin typeface="Cambria" panose="02040503050406030204" pitchFamily="18" charset="0"/>
                <a:ea typeface="Cambria" panose="02040503050406030204" pitchFamily="18" charset="0"/>
              </a:rPr>
              <a:t>. =&gt; </a:t>
            </a:r>
            <a:r>
              <a:rPr lang="en-US" dirty="0" err="1">
                <a:latin typeface="Cambria" panose="02040503050406030204" pitchFamily="18" charset="0"/>
                <a:ea typeface="Cambria" panose="02040503050406030204" pitchFamily="18" charset="0"/>
              </a:rPr>
              <a:t>lingkungan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sangat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berpengaruh</a:t>
            </a:r>
            <a:r>
              <a:rPr lang="en-US" dirty="0">
                <a:latin typeface="Cambria" panose="02040503050406030204" pitchFamily="18" charset="0"/>
                <a:ea typeface="Cambria" panose="02040503050406030204" pitchFamily="18" charset="0"/>
              </a:rPr>
              <a:t>.</a:t>
            </a:r>
          </a:p>
          <a:p>
            <a:pPr marL="171450" indent="-171450">
              <a:buFont typeface="Arial" panose="020B0604020202020204" pitchFamily="34" charset="0"/>
              <a:buChar char="•"/>
            </a:pPr>
            <a:r>
              <a:rPr lang="en-US" dirty="0">
                <a:latin typeface="Cambria" panose="02040503050406030204" pitchFamily="18" charset="0"/>
                <a:ea typeface="Cambria" panose="02040503050406030204" pitchFamily="18" charset="0"/>
              </a:rPr>
              <a:t>Moto Google yang </a:t>
            </a:r>
            <a:r>
              <a:rPr lang="en-US" dirty="0" err="1">
                <a:latin typeface="Cambria" panose="02040503050406030204" pitchFamily="18" charset="0"/>
                <a:ea typeface="Cambria" panose="02040503050406030204" pitchFamily="18" charset="0"/>
              </a:rPr>
              <a:t>terkenal</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dari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dulu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adalah</a:t>
            </a:r>
            <a:r>
              <a:rPr lang="en-US" dirty="0">
                <a:latin typeface="Cambria" panose="02040503050406030204" pitchFamily="18" charset="0"/>
                <a:ea typeface="Cambria" panose="02040503050406030204" pitchFamily="18" charset="0"/>
              </a:rPr>
              <a:t> Don’t be evil, </a:t>
            </a:r>
            <a:r>
              <a:rPr lang="en-US" dirty="0" err="1">
                <a:latin typeface="Cambria" panose="02040503050406030204" pitchFamily="18" charset="0"/>
                <a:ea typeface="Cambria" panose="02040503050406030204" pitchFamily="18" charset="0"/>
              </a:rPr>
              <a:t>atau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jangan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berbuat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jahat</a:t>
            </a:r>
            <a:r>
              <a:rPr lang="en-US" dirty="0">
                <a:latin typeface="Cambria" panose="02040503050406030204" pitchFamily="18" charset="0"/>
                <a:ea typeface="Cambria" panose="02040503050406030204" pitchFamily="18" charset="0"/>
              </a:rPr>
              <a:t>. Minimal </a:t>
            </a:r>
            <a:r>
              <a:rPr lang="en-US" dirty="0" err="1">
                <a:latin typeface="Cambria" panose="02040503050406030204" pitchFamily="18" charset="0"/>
                <a:ea typeface="Cambria" panose="02040503050406030204" pitchFamily="18" charset="0"/>
              </a:rPr>
              <a:t>usahakanlah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untuk</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selalu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melakukan</a:t>
            </a:r>
            <a:r>
              <a:rPr lang="en-US" dirty="0">
                <a:latin typeface="Cambria" panose="02040503050406030204" pitchFamily="18" charset="0"/>
                <a:ea typeface="Cambria" panose="02040503050406030204" pitchFamily="18" charset="0"/>
              </a:rPr>
              <a:t> yang </a:t>
            </a:r>
            <a:r>
              <a:rPr lang="en-US" dirty="0" err="1">
                <a:latin typeface="Cambria" panose="02040503050406030204" pitchFamily="18" charset="0"/>
                <a:ea typeface="Cambria" panose="02040503050406030204" pitchFamily="18" charset="0"/>
              </a:rPr>
              <a:t>terbaik</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untuk</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bekerja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secara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jujur</a:t>
            </a:r>
            <a:r>
              <a:rPr lang="en-US" dirty="0">
                <a:latin typeface="Cambria" panose="02040503050406030204" pitchFamily="18" charset="0"/>
                <a:ea typeface="Cambria" panose="02040503050406030204" pitchFamily="18" charset="0"/>
              </a:rPr>
              <a:t> dan </a:t>
            </a:r>
            <a:r>
              <a:rPr lang="en-US" dirty="0" err="1">
                <a:latin typeface="Cambria" panose="02040503050406030204" pitchFamily="18" charset="0"/>
                <a:ea typeface="Cambria" panose="02040503050406030204" pitchFamily="18" charset="0"/>
              </a:rPr>
              <a:t>adil</a:t>
            </a:r>
            <a:endParaRPr lang="id-ID" dirty="0"/>
          </a:p>
        </p:txBody>
      </p:sp>
      <p:sp>
        <p:nvSpPr>
          <p:cNvPr id="4" name="Slide Number Placeholder 3"/>
          <p:cNvSpPr>
            <a:spLocks noGrp="1"/>
          </p:cNvSpPr>
          <p:nvPr>
            <p:ph type="sldNum" sz="quarter" idx="5"/>
          </p:nvPr>
        </p:nvSpPr>
        <p:spPr/>
        <p:txBody>
          <a:bodyPr/>
          <a:lstStyle/>
          <a:p>
            <a:fld id="{F3D4A7A7-D932-41CD-944F-941E8D62DE06}" type="slidenum">
              <a:rPr lang="id-ID" smtClean="0"/>
              <a:t>15</a:t>
            </a:fld>
            <a:endParaRPr lang="id-ID"/>
          </a:p>
        </p:txBody>
      </p:sp>
    </p:spTree>
    <p:extLst>
      <p:ext uri="{BB962C8B-B14F-4D97-AF65-F5344CB8AC3E}">
        <p14:creationId xmlns:p14="http://schemas.microsoft.com/office/powerpoint/2010/main" val="132314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latin typeface="Cambria" panose="02040503050406030204" pitchFamily="18" charset="0"/>
                <a:ea typeface="Cambria" panose="02040503050406030204" pitchFamily="18" charset="0"/>
              </a:rPr>
              <a:t>Sangat</a:t>
            </a:r>
            <a:r>
              <a:rPr lang="en-US" dirty="0">
                <a:latin typeface="Cambria" panose="02040503050406030204" pitchFamily="18" charset="0"/>
                <a:ea typeface="Cambria" panose="02040503050406030204" pitchFamily="18" charset="0"/>
              </a:rPr>
              <a:t> detail </a:t>
            </a:r>
            <a:r>
              <a:rPr lang="en-US" dirty="0" err="1">
                <a:latin typeface="Cambria" panose="02040503050406030204" pitchFamily="18" charset="0"/>
                <a:ea typeface="Cambria" panose="02040503050406030204" pitchFamily="18" charset="0"/>
              </a:rPr>
              <a:t>karena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memasukkan</a:t>
            </a:r>
            <a:r>
              <a:rPr lang="en-US" dirty="0">
                <a:latin typeface="Cambria" panose="02040503050406030204" pitchFamily="18" charset="0"/>
                <a:ea typeface="Cambria" panose="02040503050406030204" pitchFamily="18" charset="0"/>
              </a:rPr>
              <a:t> Informasi-Informasi </a:t>
            </a:r>
            <a:r>
              <a:rPr lang="en-US" dirty="0" err="1">
                <a:latin typeface="Cambria" panose="02040503050406030204" pitchFamily="18" charset="0"/>
                <a:ea typeface="Cambria" panose="02040503050406030204" pitchFamily="18" charset="0"/>
              </a:rPr>
              <a:t>pendukung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tambahan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Misal</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menceritakan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tentang</a:t>
            </a:r>
            <a:r>
              <a:rPr lang="en-US" dirty="0">
                <a:latin typeface="Cambria" panose="02040503050406030204" pitchFamily="18" charset="0"/>
                <a:ea typeface="Cambria" panose="02040503050406030204" pitchFamily="18" charset="0"/>
              </a:rPr>
              <a:t> Nikola Tesla yang </a:t>
            </a:r>
            <a:r>
              <a:rPr lang="en-US" dirty="0" err="1">
                <a:latin typeface="Cambria" panose="02040503050406030204" pitchFamily="18" charset="0"/>
                <a:ea typeface="Cambria" panose="02040503050406030204" pitchFamily="18" charset="0"/>
              </a:rPr>
              <a:t>merupakan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inspirasi</a:t>
            </a:r>
            <a:r>
              <a:rPr lang="en-US" dirty="0">
                <a:latin typeface="Cambria" panose="02040503050406030204" pitchFamily="18" charset="0"/>
                <a:ea typeface="Cambria" panose="02040503050406030204" pitchFamily="18" charset="0"/>
              </a:rPr>
              <a:t> Larry Page </a:t>
            </a:r>
            <a:r>
              <a:rPr lang="en-US" dirty="0" err="1">
                <a:latin typeface="Cambria" panose="02040503050406030204" pitchFamily="18" charset="0"/>
                <a:ea typeface="Cambria" panose="02040503050406030204" pitchFamily="18" charset="0"/>
              </a:rPr>
              <a:t>ketika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masih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kecil</a:t>
            </a:r>
            <a:endParaRPr lang="id-ID" dirty="0"/>
          </a:p>
        </p:txBody>
      </p:sp>
      <p:sp>
        <p:nvSpPr>
          <p:cNvPr id="4" name="Slide Number Placeholder 3"/>
          <p:cNvSpPr>
            <a:spLocks noGrp="1"/>
          </p:cNvSpPr>
          <p:nvPr>
            <p:ph type="sldNum" sz="quarter" idx="5"/>
          </p:nvPr>
        </p:nvSpPr>
        <p:spPr/>
        <p:txBody>
          <a:bodyPr/>
          <a:lstStyle/>
          <a:p>
            <a:fld id="{F3D4A7A7-D932-41CD-944F-941E8D62DE06}" type="slidenum">
              <a:rPr lang="id-ID" smtClean="0"/>
              <a:t>16</a:t>
            </a:fld>
            <a:endParaRPr lang="id-ID"/>
          </a:p>
        </p:txBody>
      </p:sp>
    </p:spTree>
    <p:extLst>
      <p:ext uri="{BB962C8B-B14F-4D97-AF65-F5344CB8AC3E}">
        <p14:creationId xmlns:p14="http://schemas.microsoft.com/office/powerpoint/2010/main" val="4149190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latin typeface="Cambria" panose="02040503050406030204" pitchFamily="18" charset="0"/>
                <a:ea typeface="Cambria" panose="02040503050406030204" pitchFamily="18" charset="0"/>
              </a:rPr>
              <a:t>Sangat</a:t>
            </a:r>
            <a:r>
              <a:rPr lang="en-US" dirty="0">
                <a:latin typeface="Cambria" panose="02040503050406030204" pitchFamily="18" charset="0"/>
                <a:ea typeface="Cambria" panose="02040503050406030204" pitchFamily="18" charset="0"/>
              </a:rPr>
              <a:t> detail </a:t>
            </a:r>
            <a:r>
              <a:rPr lang="en-US" dirty="0" err="1">
                <a:latin typeface="Cambria" panose="02040503050406030204" pitchFamily="18" charset="0"/>
                <a:ea typeface="Cambria" panose="02040503050406030204" pitchFamily="18" charset="0"/>
              </a:rPr>
              <a:t>karena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memasukkan</a:t>
            </a:r>
            <a:r>
              <a:rPr lang="en-US" dirty="0">
                <a:latin typeface="Cambria" panose="02040503050406030204" pitchFamily="18" charset="0"/>
                <a:ea typeface="Cambria" panose="02040503050406030204" pitchFamily="18" charset="0"/>
              </a:rPr>
              <a:t> Informasi-Informasi </a:t>
            </a:r>
            <a:r>
              <a:rPr lang="en-US" dirty="0" err="1">
                <a:latin typeface="Cambria" panose="02040503050406030204" pitchFamily="18" charset="0"/>
                <a:ea typeface="Cambria" panose="02040503050406030204" pitchFamily="18" charset="0"/>
              </a:rPr>
              <a:t>pendukung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tambahan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Misal</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menceritakan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tentang</a:t>
            </a:r>
            <a:r>
              <a:rPr lang="en-US" dirty="0">
                <a:latin typeface="Cambria" panose="02040503050406030204" pitchFamily="18" charset="0"/>
                <a:ea typeface="Cambria" panose="02040503050406030204" pitchFamily="18" charset="0"/>
              </a:rPr>
              <a:t> Nikola Tesla yang </a:t>
            </a:r>
            <a:r>
              <a:rPr lang="en-US" dirty="0" err="1">
                <a:latin typeface="Cambria" panose="02040503050406030204" pitchFamily="18" charset="0"/>
                <a:ea typeface="Cambria" panose="02040503050406030204" pitchFamily="18" charset="0"/>
              </a:rPr>
              <a:t>merupakan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inspirasi</a:t>
            </a:r>
            <a:r>
              <a:rPr lang="en-US" dirty="0">
                <a:latin typeface="Cambria" panose="02040503050406030204" pitchFamily="18" charset="0"/>
                <a:ea typeface="Cambria" panose="02040503050406030204" pitchFamily="18" charset="0"/>
              </a:rPr>
              <a:t> Larry Page </a:t>
            </a:r>
            <a:r>
              <a:rPr lang="en-US" dirty="0" err="1">
                <a:latin typeface="Cambria" panose="02040503050406030204" pitchFamily="18" charset="0"/>
                <a:ea typeface="Cambria" panose="02040503050406030204" pitchFamily="18" charset="0"/>
              </a:rPr>
              <a:t>ketika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masih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kecil</a:t>
            </a:r>
            <a:endParaRPr lang="id-ID" dirty="0"/>
          </a:p>
        </p:txBody>
      </p:sp>
      <p:sp>
        <p:nvSpPr>
          <p:cNvPr id="4" name="Slide Number Placeholder 3"/>
          <p:cNvSpPr>
            <a:spLocks noGrp="1"/>
          </p:cNvSpPr>
          <p:nvPr>
            <p:ph type="sldNum" sz="quarter" idx="5"/>
          </p:nvPr>
        </p:nvSpPr>
        <p:spPr/>
        <p:txBody>
          <a:bodyPr/>
          <a:lstStyle/>
          <a:p>
            <a:fld id="{F3D4A7A7-D932-41CD-944F-941E8D62DE06}" type="slidenum">
              <a:rPr lang="id-ID" smtClean="0"/>
              <a:t>17</a:t>
            </a:fld>
            <a:endParaRPr lang="id-ID"/>
          </a:p>
        </p:txBody>
      </p:sp>
    </p:spTree>
    <p:extLst>
      <p:ext uri="{BB962C8B-B14F-4D97-AF65-F5344CB8AC3E}">
        <p14:creationId xmlns:p14="http://schemas.microsoft.com/office/powerpoint/2010/main" val="1963784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id-ID" dirty="0"/>
          </a:p>
        </p:txBody>
      </p:sp>
      <p:sp>
        <p:nvSpPr>
          <p:cNvPr id="4" name="Slide Number Placeholder 3"/>
          <p:cNvSpPr>
            <a:spLocks noGrp="1"/>
          </p:cNvSpPr>
          <p:nvPr>
            <p:ph type="sldNum" sz="quarter" idx="5"/>
          </p:nvPr>
        </p:nvSpPr>
        <p:spPr/>
        <p:txBody>
          <a:bodyPr/>
          <a:lstStyle/>
          <a:p>
            <a:fld id="{F3D4A7A7-D932-41CD-944F-941E8D62DE06}" type="slidenum">
              <a:rPr lang="id-ID" smtClean="0"/>
              <a:t>18</a:t>
            </a:fld>
            <a:endParaRPr lang="id-ID"/>
          </a:p>
        </p:txBody>
      </p:sp>
    </p:spTree>
    <p:extLst>
      <p:ext uri="{BB962C8B-B14F-4D97-AF65-F5344CB8AC3E}">
        <p14:creationId xmlns:p14="http://schemas.microsoft.com/office/powerpoint/2010/main" val="2412413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Sergey </a:t>
            </a:r>
            <a:r>
              <a:rPr lang="en-US" err="1"/>
              <a:t>pindah</a:t>
            </a:r>
            <a:r>
              <a:rPr lang="en-US"/>
              <a:t> </a:t>
            </a:r>
            <a:r>
              <a:rPr lang="en-US" err="1"/>
              <a:t>karena</a:t>
            </a:r>
            <a:r>
              <a:rPr lang="en-US"/>
              <a:t> </a:t>
            </a:r>
            <a:r>
              <a:rPr lang="en-US" err="1"/>
              <a:t>ada</a:t>
            </a:r>
            <a:r>
              <a:rPr lang="en-US"/>
              <a:t> issue anti-</a:t>
            </a:r>
            <a:r>
              <a:rPr lang="en-US" err="1"/>
              <a:t>Yahudi</a:t>
            </a:r>
            <a:r>
              <a:rPr lang="en-US"/>
              <a:t> di </a:t>
            </a:r>
            <a:r>
              <a:rPr lang="en-US" err="1"/>
              <a:t>jalanan</a:t>
            </a:r>
            <a:r>
              <a:rPr lang="en-US"/>
              <a:t> dan </a:t>
            </a:r>
            <a:r>
              <a:rPr lang="en-US" err="1"/>
              <a:t>tempat</a:t>
            </a:r>
            <a:r>
              <a:rPr lang="en-US"/>
              <a:t> </a:t>
            </a:r>
            <a:r>
              <a:rPr lang="en-US" err="1"/>
              <a:t>kerja</a:t>
            </a:r>
            <a:r>
              <a:rPr lang="en-US"/>
              <a:t> </a:t>
            </a:r>
            <a:r>
              <a:rPr lang="en-US" err="1"/>
              <a:t>keluarganya</a:t>
            </a:r>
            <a:r>
              <a:rPr lang="en-US"/>
              <a:t> </a:t>
            </a:r>
            <a:r>
              <a:rPr lang="en-US" err="1"/>
              <a:t>sehingga</a:t>
            </a:r>
            <a:r>
              <a:rPr lang="en-US"/>
              <a:t> </a:t>
            </a:r>
            <a:r>
              <a:rPr lang="en-US" err="1"/>
              <a:t>mereka</a:t>
            </a:r>
            <a:r>
              <a:rPr lang="en-US"/>
              <a:t> </a:t>
            </a:r>
            <a:r>
              <a:rPr lang="en-US" err="1"/>
              <a:t>memutuskan</a:t>
            </a:r>
            <a:r>
              <a:rPr lang="en-US"/>
              <a:t> </a:t>
            </a:r>
            <a:r>
              <a:rPr lang="en-US" err="1"/>
              <a:t>untuk</a:t>
            </a:r>
            <a:r>
              <a:rPr lang="en-US"/>
              <a:t> </a:t>
            </a:r>
            <a:r>
              <a:rPr lang="en-US" err="1"/>
              <a:t>pindah</a:t>
            </a:r>
            <a:r>
              <a:rPr lang="en-US"/>
              <a:t>.</a:t>
            </a:r>
          </a:p>
          <a:p>
            <a:pPr marL="171450" indent="-171450">
              <a:buFont typeface="Arial" panose="020B0604020202020204" pitchFamily="34" charset="0"/>
              <a:buChar char="•"/>
            </a:pPr>
            <a:r>
              <a:rPr lang="en-US"/>
              <a:t>Sergey </a:t>
            </a:r>
            <a:r>
              <a:rPr lang="en-US" err="1"/>
              <a:t>sempat</a:t>
            </a:r>
            <a:r>
              <a:rPr lang="en-US"/>
              <a:t> </a:t>
            </a:r>
            <a:r>
              <a:rPr lang="en-US" err="1"/>
              <a:t>berpindah</a:t>
            </a:r>
            <a:r>
              <a:rPr lang="en-US"/>
              <a:t> </a:t>
            </a:r>
            <a:r>
              <a:rPr lang="en-US" err="1"/>
              <a:t>sekolah</a:t>
            </a:r>
            <a:r>
              <a:rPr lang="en-US"/>
              <a:t> </a:t>
            </a:r>
            <a:r>
              <a:rPr lang="en-US" err="1"/>
              <a:t>karena</a:t>
            </a:r>
            <a:r>
              <a:rPr lang="en-US"/>
              <a:t> </a:t>
            </a:r>
            <a:r>
              <a:rPr lang="en-US" err="1"/>
              <a:t>dia</a:t>
            </a:r>
            <a:r>
              <a:rPr lang="en-US"/>
              <a:t> </a:t>
            </a:r>
            <a:r>
              <a:rPr lang="en-US" err="1"/>
              <a:t>tidak</a:t>
            </a:r>
            <a:r>
              <a:rPr lang="en-US"/>
              <a:t> </a:t>
            </a:r>
            <a:r>
              <a:rPr lang="en-US" err="1"/>
              <a:t>suka</a:t>
            </a:r>
            <a:r>
              <a:rPr lang="en-US"/>
              <a:t> </a:t>
            </a:r>
            <a:r>
              <a:rPr lang="en-US" err="1"/>
              <a:t>dengan</a:t>
            </a:r>
            <a:r>
              <a:rPr lang="en-US"/>
              <a:t> </a:t>
            </a:r>
            <a:r>
              <a:rPr lang="en-US" err="1"/>
              <a:t>sekolah</a:t>
            </a:r>
            <a:r>
              <a:rPr lang="en-US"/>
              <a:t> </a:t>
            </a:r>
            <a:r>
              <a:rPr lang="en-US" err="1"/>
              <a:t>pertamanya</a:t>
            </a:r>
            <a:r>
              <a:rPr lang="en-US"/>
              <a:t>. Dia </a:t>
            </a:r>
            <a:r>
              <a:rPr lang="en-US" err="1"/>
              <a:t>adalah</a:t>
            </a:r>
            <a:r>
              <a:rPr lang="en-US"/>
              <a:t> murid yang </a:t>
            </a:r>
            <a:r>
              <a:rPr lang="en-US" err="1"/>
              <a:t>pintar</a:t>
            </a:r>
            <a:r>
              <a:rPr lang="en-US"/>
              <a:t> </a:t>
            </a:r>
            <a:r>
              <a:rPr lang="en-US" err="1"/>
              <a:t>matematika</a:t>
            </a:r>
            <a:r>
              <a:rPr lang="en-US"/>
              <a:t>, </a:t>
            </a:r>
            <a:r>
              <a:rPr lang="en-US" err="1"/>
              <a:t>malah</a:t>
            </a:r>
            <a:r>
              <a:rPr lang="en-US"/>
              <a:t> </a:t>
            </a:r>
            <a:r>
              <a:rPr lang="en-US" err="1"/>
              <a:t>terkesan</a:t>
            </a:r>
            <a:r>
              <a:rPr lang="en-US"/>
              <a:t> </a:t>
            </a:r>
            <a:r>
              <a:rPr lang="en-US" err="1"/>
              <a:t>sombong</a:t>
            </a:r>
            <a:r>
              <a:rPr lang="en-US"/>
              <a:t> </a:t>
            </a:r>
            <a:r>
              <a:rPr lang="en-US" err="1"/>
              <a:t>dengan</a:t>
            </a:r>
            <a:r>
              <a:rPr lang="en-US"/>
              <a:t> </a:t>
            </a:r>
            <a:r>
              <a:rPr lang="en-US" err="1"/>
              <a:t>kepintarannya</a:t>
            </a:r>
            <a:r>
              <a:rPr lang="en-US"/>
              <a:t>.  Dia </a:t>
            </a:r>
            <a:r>
              <a:rPr lang="en-US" err="1"/>
              <a:t>sering</a:t>
            </a:r>
            <a:r>
              <a:rPr lang="en-US"/>
              <a:t> </a:t>
            </a:r>
            <a:r>
              <a:rPr lang="en-US" err="1"/>
              <a:t>menantang</a:t>
            </a:r>
            <a:r>
              <a:rPr lang="en-US"/>
              <a:t> guru </a:t>
            </a:r>
            <a:r>
              <a:rPr lang="en-US" err="1"/>
              <a:t>matematikanya</a:t>
            </a:r>
            <a:r>
              <a:rPr lang="en-US"/>
              <a:t>, </a:t>
            </a:r>
            <a:r>
              <a:rPr lang="en-US" err="1"/>
              <a:t>mengorek-ngorek</a:t>
            </a:r>
            <a:r>
              <a:rPr lang="en-US"/>
              <a:t> </a:t>
            </a:r>
            <a:r>
              <a:rPr lang="en-US" err="1"/>
              <a:t>rumus</a:t>
            </a:r>
            <a:r>
              <a:rPr lang="en-US"/>
              <a:t> </a:t>
            </a:r>
            <a:r>
              <a:rPr lang="en-US" err="1"/>
              <a:t>matematikanya</a:t>
            </a:r>
            <a:r>
              <a:rPr lang="en-US"/>
              <a:t>.</a:t>
            </a:r>
          </a:p>
          <a:p>
            <a:pPr marL="171450" indent="-171450">
              <a:buFont typeface="Arial" panose="020B0604020202020204" pitchFamily="34" charset="0"/>
              <a:buChar char="•"/>
            </a:pPr>
            <a:r>
              <a:rPr lang="en-US"/>
              <a:t>Sergey </a:t>
            </a:r>
            <a:r>
              <a:rPr lang="en-US" err="1"/>
              <a:t>kuliah</a:t>
            </a:r>
            <a:r>
              <a:rPr lang="en-US"/>
              <a:t> </a:t>
            </a:r>
            <a:r>
              <a:rPr lang="en-US" err="1"/>
              <a:t>awalnya</a:t>
            </a:r>
            <a:r>
              <a:rPr lang="en-US"/>
              <a:t> </a:t>
            </a:r>
            <a:r>
              <a:rPr lang="en-US" err="1"/>
              <a:t>melamar</a:t>
            </a:r>
            <a:r>
              <a:rPr lang="en-US"/>
              <a:t> </a:t>
            </a:r>
            <a:r>
              <a:rPr lang="en-US" err="1"/>
              <a:t>kuliah</a:t>
            </a:r>
            <a:r>
              <a:rPr lang="en-US"/>
              <a:t> di MIT, </a:t>
            </a:r>
            <a:r>
              <a:rPr lang="en-US" err="1"/>
              <a:t>akhirnya</a:t>
            </a:r>
            <a:r>
              <a:rPr lang="en-US"/>
              <a:t> </a:t>
            </a:r>
            <a:r>
              <a:rPr lang="en-US" err="1"/>
              <a:t>dia</a:t>
            </a:r>
            <a:r>
              <a:rPr lang="en-US"/>
              <a:t> </a:t>
            </a:r>
            <a:r>
              <a:rPr lang="en-US" err="1"/>
              <a:t>diterima</a:t>
            </a:r>
            <a:r>
              <a:rPr lang="en-US"/>
              <a:t> di Stanford. Dia </a:t>
            </a:r>
            <a:r>
              <a:rPr lang="en-US" err="1"/>
              <a:t>senang</a:t>
            </a:r>
            <a:r>
              <a:rPr lang="en-US"/>
              <a:t> di Stanford </a:t>
            </a:r>
            <a:r>
              <a:rPr lang="en-US" err="1"/>
              <a:t>karena</a:t>
            </a:r>
            <a:r>
              <a:rPr lang="en-US"/>
              <a:t> </a:t>
            </a:r>
            <a:r>
              <a:rPr lang="en-US" err="1"/>
              <a:t>dekat</a:t>
            </a:r>
            <a:r>
              <a:rPr lang="en-US"/>
              <a:t> </a:t>
            </a:r>
            <a:r>
              <a:rPr lang="en-US" err="1"/>
              <a:t>dengan</a:t>
            </a:r>
            <a:r>
              <a:rPr lang="en-US"/>
              <a:t> Silicon Valley, </a:t>
            </a:r>
            <a:r>
              <a:rPr lang="en-US" err="1"/>
              <a:t>dekat</a:t>
            </a:r>
            <a:r>
              <a:rPr lang="en-US"/>
              <a:t> </a:t>
            </a:r>
            <a:r>
              <a:rPr lang="en-US" err="1"/>
              <a:t>dengan</a:t>
            </a:r>
            <a:r>
              <a:rPr lang="en-US"/>
              <a:t> </a:t>
            </a:r>
            <a:r>
              <a:rPr lang="en-US" err="1"/>
              <a:t>pengusaha-pengusaha</a:t>
            </a:r>
            <a:r>
              <a:rPr lang="en-US"/>
              <a:t> di </a:t>
            </a:r>
            <a:r>
              <a:rPr lang="en-US" err="1"/>
              <a:t>bidang</a:t>
            </a:r>
            <a:r>
              <a:rPr lang="en-US"/>
              <a:t> </a:t>
            </a:r>
            <a:r>
              <a:rPr lang="en-US" err="1"/>
              <a:t>teknologi</a:t>
            </a:r>
            <a:r>
              <a:rPr lang="en-US"/>
              <a:t> .</a:t>
            </a:r>
          </a:p>
          <a:p>
            <a:pPr marL="171450" indent="-171450">
              <a:buFont typeface="Arial" panose="020B0604020202020204" pitchFamily="34" charset="0"/>
              <a:buChar char="•"/>
            </a:pPr>
            <a:r>
              <a:rPr lang="en-US"/>
              <a:t>Larry juga </a:t>
            </a:r>
            <a:r>
              <a:rPr lang="en-US" err="1"/>
              <a:t>merupakan</a:t>
            </a:r>
            <a:r>
              <a:rPr lang="en-US"/>
              <a:t> </a:t>
            </a:r>
            <a:r>
              <a:rPr lang="en-US" err="1"/>
              <a:t>Yahudi</a:t>
            </a:r>
            <a:r>
              <a:rPr lang="en-US"/>
              <a:t> yang </a:t>
            </a:r>
            <a:r>
              <a:rPr lang="en-US" err="1"/>
              <a:t>taat</a:t>
            </a:r>
            <a:r>
              <a:rPr lang="en-US"/>
              <a:t>. </a:t>
            </a:r>
            <a:r>
              <a:rPr lang="en-US" err="1"/>
              <a:t>Sedangkan</a:t>
            </a:r>
            <a:r>
              <a:rPr lang="en-US"/>
              <a:t> </a:t>
            </a:r>
            <a:r>
              <a:rPr lang="en-US" err="1"/>
              <a:t>ayahnya</a:t>
            </a:r>
            <a:r>
              <a:rPr lang="en-US"/>
              <a:t> yang </a:t>
            </a:r>
            <a:r>
              <a:rPr lang="en-US" err="1"/>
              <a:t>seorang</a:t>
            </a:r>
            <a:r>
              <a:rPr lang="en-US"/>
              <a:t> professor </a:t>
            </a:r>
            <a:r>
              <a:rPr lang="en-US" err="1"/>
              <a:t>terlalu</a:t>
            </a:r>
            <a:r>
              <a:rPr lang="en-US"/>
              <a:t> </a:t>
            </a:r>
            <a:r>
              <a:rPr lang="en-US" err="1"/>
              <a:t>ilmiah</a:t>
            </a:r>
            <a:r>
              <a:rPr lang="en-US"/>
              <a:t> </a:t>
            </a:r>
            <a:r>
              <a:rPr lang="en-US" err="1"/>
              <a:t>untuk</a:t>
            </a:r>
            <a:r>
              <a:rPr lang="en-US"/>
              <a:t> </a:t>
            </a:r>
            <a:r>
              <a:rPr lang="en-US" err="1"/>
              <a:t>beragama</a:t>
            </a:r>
            <a:r>
              <a:rPr lang="en-US"/>
              <a:t>, </a:t>
            </a:r>
            <a:r>
              <a:rPr lang="en-US" err="1"/>
              <a:t>fokusnya</a:t>
            </a:r>
            <a:r>
              <a:rPr lang="en-US"/>
              <a:t> </a:t>
            </a:r>
            <a:r>
              <a:rPr lang="en-US" err="1"/>
              <a:t>hanya</a:t>
            </a:r>
            <a:r>
              <a:rPr lang="en-US"/>
              <a:t> pada dunia </a:t>
            </a:r>
            <a:r>
              <a:rPr lang="en-US" err="1"/>
              <a:t>teknologi</a:t>
            </a:r>
            <a:endParaRPr lang="en-US"/>
          </a:p>
          <a:p>
            <a:pPr marL="171450" indent="-171450">
              <a:buFont typeface="Arial" panose="020B0604020202020204" pitchFamily="34" charset="0"/>
              <a:buChar char="•"/>
            </a:pPr>
            <a:r>
              <a:rPr lang="en-US"/>
              <a:t>Larry Page </a:t>
            </a:r>
            <a:r>
              <a:rPr lang="en-US" err="1"/>
              <a:t>kecil</a:t>
            </a:r>
            <a:r>
              <a:rPr lang="en-US"/>
              <a:t> </a:t>
            </a:r>
            <a:r>
              <a:rPr lang="en-US" err="1"/>
              <a:t>mengagumi</a:t>
            </a:r>
            <a:r>
              <a:rPr lang="en-US"/>
              <a:t> Nikola Tesla, </a:t>
            </a:r>
            <a:r>
              <a:rPr lang="en-US" err="1"/>
              <a:t>dia</a:t>
            </a:r>
            <a:r>
              <a:rPr lang="en-US"/>
              <a:t> </a:t>
            </a:r>
            <a:r>
              <a:rPr lang="en-US" err="1"/>
              <a:t>sering</a:t>
            </a:r>
            <a:r>
              <a:rPr lang="en-US"/>
              <a:t> </a:t>
            </a:r>
            <a:r>
              <a:rPr lang="en-US" err="1"/>
              <a:t>membaca</a:t>
            </a:r>
            <a:r>
              <a:rPr lang="en-US"/>
              <a:t> </a:t>
            </a:r>
            <a:r>
              <a:rPr lang="en-US" err="1"/>
              <a:t>buku</a:t>
            </a:r>
            <a:r>
              <a:rPr lang="en-US"/>
              <a:t> </a:t>
            </a:r>
            <a:r>
              <a:rPr lang="en-US" err="1"/>
              <a:t>biografi</a:t>
            </a:r>
            <a:r>
              <a:rPr lang="en-US"/>
              <a:t> Nikola Tesla. Dari situ </a:t>
            </a:r>
            <a:r>
              <a:rPr lang="en-US" err="1"/>
              <a:t>dia</a:t>
            </a:r>
            <a:r>
              <a:rPr lang="en-US"/>
              <a:t> </a:t>
            </a:r>
            <a:r>
              <a:rPr lang="en-US" err="1"/>
              <a:t>tahu</a:t>
            </a:r>
            <a:r>
              <a:rPr lang="en-US"/>
              <a:t> </a:t>
            </a:r>
            <a:r>
              <a:rPr lang="en-US" err="1"/>
              <a:t>begitu</a:t>
            </a:r>
            <a:r>
              <a:rPr lang="en-US"/>
              <a:t> </a:t>
            </a:r>
            <a:r>
              <a:rPr lang="en-US" err="1"/>
              <a:t>banyak</a:t>
            </a:r>
            <a:r>
              <a:rPr lang="en-US"/>
              <a:t> </a:t>
            </a:r>
            <a:r>
              <a:rPr lang="en-US" err="1"/>
              <a:t>inovasi</a:t>
            </a:r>
            <a:r>
              <a:rPr lang="en-US"/>
              <a:t> </a:t>
            </a:r>
            <a:r>
              <a:rPr lang="en-US" err="1"/>
              <a:t>fenomenal</a:t>
            </a:r>
            <a:r>
              <a:rPr lang="en-US"/>
              <a:t> </a:t>
            </a:r>
            <a:r>
              <a:rPr lang="en-US" err="1"/>
              <a:t>temuan</a:t>
            </a:r>
            <a:r>
              <a:rPr lang="en-US"/>
              <a:t> Tesla. </a:t>
            </a:r>
            <a:r>
              <a:rPr lang="en-US" err="1"/>
              <a:t>Tapi</a:t>
            </a:r>
            <a:r>
              <a:rPr lang="en-US"/>
              <a:t> </a:t>
            </a:r>
            <a:r>
              <a:rPr lang="en-US" err="1"/>
              <a:t>dia</a:t>
            </a:r>
            <a:r>
              <a:rPr lang="en-US"/>
              <a:t> </a:t>
            </a:r>
            <a:r>
              <a:rPr lang="en-US" err="1"/>
              <a:t>terkejut</a:t>
            </a:r>
            <a:r>
              <a:rPr lang="en-US"/>
              <a:t> </a:t>
            </a:r>
            <a:r>
              <a:rPr lang="en-US" err="1"/>
              <a:t>dengan</a:t>
            </a:r>
            <a:r>
              <a:rPr lang="en-US"/>
              <a:t> </a:t>
            </a:r>
            <a:r>
              <a:rPr lang="en-US" err="1"/>
              <a:t>kenyataan</a:t>
            </a:r>
            <a:r>
              <a:rPr lang="en-US"/>
              <a:t> </a:t>
            </a:r>
            <a:r>
              <a:rPr lang="en-US" err="1"/>
              <a:t>bahwa</a:t>
            </a:r>
            <a:r>
              <a:rPr lang="en-US"/>
              <a:t> Tesla </a:t>
            </a:r>
            <a:r>
              <a:rPr lang="en-US" err="1"/>
              <a:t>menjalani</a:t>
            </a:r>
            <a:r>
              <a:rPr lang="en-US"/>
              <a:t> </a:t>
            </a:r>
            <a:r>
              <a:rPr lang="en-US" err="1"/>
              <a:t>kehidupan</a:t>
            </a:r>
            <a:r>
              <a:rPr lang="en-US"/>
              <a:t> yang </a:t>
            </a:r>
            <a:r>
              <a:rPr lang="en-US" err="1"/>
              <a:t>penuh</a:t>
            </a:r>
            <a:r>
              <a:rPr lang="en-US"/>
              <a:t> </a:t>
            </a:r>
            <a:r>
              <a:rPr lang="en-US" err="1"/>
              <a:t>dengan</a:t>
            </a:r>
            <a:r>
              <a:rPr lang="en-US"/>
              <a:t> </a:t>
            </a:r>
            <a:r>
              <a:rPr lang="en-US" err="1"/>
              <a:t>konflik</a:t>
            </a:r>
            <a:r>
              <a:rPr lang="en-US"/>
              <a:t>, </a:t>
            </a:r>
            <a:r>
              <a:rPr lang="en-US" err="1"/>
              <a:t>tidak</a:t>
            </a:r>
            <a:r>
              <a:rPr lang="en-US"/>
              <a:t> </a:t>
            </a:r>
            <a:r>
              <a:rPr lang="en-US" err="1"/>
              <a:t>bisa</a:t>
            </a:r>
            <a:r>
              <a:rPr lang="en-US"/>
              <a:t> </a:t>
            </a:r>
            <a:r>
              <a:rPr lang="en-US" err="1"/>
              <a:t>memanfaatkan</a:t>
            </a:r>
            <a:r>
              <a:rPr lang="en-US"/>
              <a:t> </a:t>
            </a:r>
            <a:r>
              <a:rPr lang="en-US" err="1"/>
              <a:t>uangnya</a:t>
            </a:r>
            <a:r>
              <a:rPr lang="en-US"/>
              <a:t> </a:t>
            </a:r>
            <a:r>
              <a:rPr lang="en-US" err="1"/>
              <a:t>dengan</a:t>
            </a:r>
            <a:r>
              <a:rPr lang="en-US"/>
              <a:t> </a:t>
            </a:r>
            <a:r>
              <a:rPr lang="en-US" err="1"/>
              <a:t>baik</a:t>
            </a:r>
            <a:r>
              <a:rPr lang="en-US"/>
              <a:t>, </a:t>
            </a:r>
            <a:r>
              <a:rPr lang="en-US" err="1"/>
              <a:t>mati</a:t>
            </a:r>
            <a:r>
              <a:rPr lang="en-US"/>
              <a:t> </a:t>
            </a:r>
            <a:r>
              <a:rPr lang="en-US" err="1"/>
              <a:t>dalam</a:t>
            </a:r>
            <a:r>
              <a:rPr lang="en-US"/>
              <a:t> </a:t>
            </a:r>
            <a:r>
              <a:rPr lang="en-US" err="1"/>
              <a:t>kemiskinan</a:t>
            </a:r>
            <a:r>
              <a:rPr lang="en-US"/>
              <a:t>, dan </a:t>
            </a:r>
            <a:r>
              <a:rPr lang="en-US" err="1"/>
              <a:t>kurang</a:t>
            </a:r>
            <a:r>
              <a:rPr lang="en-US"/>
              <a:t> </a:t>
            </a:r>
            <a:r>
              <a:rPr lang="en-US" err="1"/>
              <a:t>dikenal</a:t>
            </a:r>
            <a:r>
              <a:rPr lang="en-US"/>
              <a:t> di </a:t>
            </a:r>
            <a:r>
              <a:rPr lang="en-US" err="1"/>
              <a:t>luar</a:t>
            </a:r>
            <a:r>
              <a:rPr lang="en-US"/>
              <a:t> linkup </a:t>
            </a:r>
            <a:r>
              <a:rPr lang="en-US" err="1"/>
              <a:t>ilmiah</a:t>
            </a:r>
            <a:r>
              <a:rPr lang="en-US"/>
              <a:t>.</a:t>
            </a:r>
            <a:endParaRPr lang="id-ID"/>
          </a:p>
        </p:txBody>
      </p:sp>
      <p:sp>
        <p:nvSpPr>
          <p:cNvPr id="4" name="Slide Number Placeholder 3"/>
          <p:cNvSpPr>
            <a:spLocks noGrp="1"/>
          </p:cNvSpPr>
          <p:nvPr>
            <p:ph type="sldNum" sz="quarter" idx="5"/>
          </p:nvPr>
        </p:nvSpPr>
        <p:spPr/>
        <p:txBody>
          <a:bodyPr/>
          <a:lstStyle/>
          <a:p>
            <a:fld id="{F3D4A7A7-D932-41CD-944F-941E8D62DE06}" type="slidenum">
              <a:rPr lang="id-ID" smtClean="0"/>
              <a:t>5</a:t>
            </a:fld>
            <a:endParaRPr lang="id-ID"/>
          </a:p>
        </p:txBody>
      </p:sp>
    </p:spTree>
    <p:extLst>
      <p:ext uri="{BB962C8B-B14F-4D97-AF65-F5344CB8AC3E}">
        <p14:creationId xmlns:p14="http://schemas.microsoft.com/office/powerpoint/2010/main" val="3433671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Backrub </a:t>
            </a:r>
            <a:r>
              <a:rPr lang="en-US" err="1"/>
              <a:t>inilah</a:t>
            </a:r>
            <a:r>
              <a:rPr lang="en-US"/>
              <a:t> yang </a:t>
            </a:r>
            <a:r>
              <a:rPr lang="en-US" err="1"/>
              <a:t>menjadi</a:t>
            </a:r>
            <a:r>
              <a:rPr lang="en-US"/>
              <a:t> </a:t>
            </a:r>
            <a:r>
              <a:rPr lang="en-US" err="1"/>
              <a:t>cikal</a:t>
            </a:r>
            <a:r>
              <a:rPr lang="en-US"/>
              <a:t> </a:t>
            </a:r>
            <a:r>
              <a:rPr lang="en-US" err="1"/>
              <a:t>bakal</a:t>
            </a:r>
            <a:r>
              <a:rPr lang="en-US"/>
              <a:t> </a:t>
            </a:r>
            <a:r>
              <a:rPr lang="en-US" err="1"/>
              <a:t>algoritma</a:t>
            </a:r>
            <a:r>
              <a:rPr lang="en-US"/>
              <a:t> </a:t>
            </a:r>
            <a:r>
              <a:rPr lang="en-US" err="1"/>
              <a:t>pencarian</a:t>
            </a:r>
            <a:r>
              <a:rPr lang="en-US"/>
              <a:t> Google </a:t>
            </a:r>
            <a:r>
              <a:rPr lang="en-US" err="1"/>
              <a:t>saat</a:t>
            </a:r>
            <a:r>
              <a:rPr lang="en-US"/>
              <a:t> </a:t>
            </a:r>
            <a:r>
              <a:rPr lang="en-US" err="1"/>
              <a:t>ini</a:t>
            </a:r>
            <a:r>
              <a:rPr lang="en-US"/>
              <a:t>, </a:t>
            </a:r>
            <a:r>
              <a:rPr lang="en-US" err="1"/>
              <a:t>atau</a:t>
            </a:r>
            <a:r>
              <a:rPr lang="en-US"/>
              <a:t> PageRank (</a:t>
            </a:r>
            <a:r>
              <a:rPr lang="en-US" err="1"/>
              <a:t>diambil</a:t>
            </a:r>
            <a:r>
              <a:rPr lang="en-US"/>
              <a:t> </a:t>
            </a:r>
            <a:r>
              <a:rPr lang="en-US" err="1"/>
              <a:t>dari</a:t>
            </a:r>
            <a:r>
              <a:rPr lang="en-US"/>
              <a:t> </a:t>
            </a:r>
            <a:r>
              <a:rPr lang="en-US" err="1"/>
              <a:t>nama</a:t>
            </a:r>
            <a:r>
              <a:rPr lang="en-US"/>
              <a:t> Larry Page). </a:t>
            </a:r>
            <a:r>
              <a:rPr lang="en-US" err="1"/>
              <a:t>Seperti</a:t>
            </a:r>
            <a:r>
              <a:rPr lang="en-US"/>
              <a:t> </a:t>
            </a:r>
            <a:r>
              <a:rPr lang="en-US" err="1"/>
              <a:t>halnya</a:t>
            </a:r>
            <a:r>
              <a:rPr lang="en-US"/>
              <a:t> journal </a:t>
            </a:r>
            <a:r>
              <a:rPr lang="en-US" err="1"/>
              <a:t>skripsi</a:t>
            </a:r>
            <a:r>
              <a:rPr lang="en-US"/>
              <a:t>, </a:t>
            </a:r>
            <a:r>
              <a:rPr lang="en-US" err="1"/>
              <a:t>kualitas</a:t>
            </a:r>
            <a:r>
              <a:rPr lang="en-US"/>
              <a:t> </a:t>
            </a:r>
            <a:r>
              <a:rPr lang="en-US" err="1"/>
              <a:t>suatu</a:t>
            </a:r>
            <a:r>
              <a:rPr lang="en-US"/>
              <a:t> journal </a:t>
            </a:r>
            <a:r>
              <a:rPr lang="en-US" err="1"/>
              <a:t>bisa</a:t>
            </a:r>
            <a:r>
              <a:rPr lang="en-US"/>
              <a:t> </a:t>
            </a:r>
            <a:r>
              <a:rPr lang="en-US" err="1"/>
              <a:t>dilihat</a:t>
            </a:r>
            <a:r>
              <a:rPr lang="en-US"/>
              <a:t> </a:t>
            </a:r>
            <a:r>
              <a:rPr lang="en-US" err="1"/>
              <a:t>dari</a:t>
            </a:r>
            <a:r>
              <a:rPr lang="en-US"/>
              <a:t> </a:t>
            </a:r>
            <a:r>
              <a:rPr lang="en-US" err="1"/>
              <a:t>berapa</a:t>
            </a:r>
            <a:r>
              <a:rPr lang="en-US"/>
              <a:t> </a:t>
            </a:r>
            <a:r>
              <a:rPr lang="en-US" err="1"/>
              <a:t>banyak</a:t>
            </a:r>
            <a:r>
              <a:rPr lang="en-US"/>
              <a:t> journal lain yang </a:t>
            </a:r>
            <a:r>
              <a:rPr lang="en-US" err="1"/>
              <a:t>merujuk</a:t>
            </a:r>
            <a:r>
              <a:rPr lang="en-US"/>
              <a:t> </a:t>
            </a:r>
            <a:r>
              <a:rPr lang="en-US" err="1"/>
              <a:t>ke</a:t>
            </a:r>
            <a:r>
              <a:rPr lang="en-US"/>
              <a:t> journal </a:t>
            </a:r>
            <a:r>
              <a:rPr lang="en-US" err="1"/>
              <a:t>tersebut</a:t>
            </a:r>
            <a:endParaRPr lang="en-US"/>
          </a:p>
          <a:p>
            <a:pPr marL="171450" indent="-171450">
              <a:buFont typeface="Arial" panose="020B0604020202020204" pitchFamily="34" charset="0"/>
              <a:buChar char="•"/>
            </a:pPr>
            <a:r>
              <a:rPr lang="id-ID"/>
              <a:t>John L </a:t>
            </a:r>
            <a:r>
              <a:rPr lang="id-ID" err="1"/>
              <a:t>Hennessy</a:t>
            </a:r>
            <a:r>
              <a:rPr lang="id-ID"/>
              <a:t>, presiden </a:t>
            </a:r>
            <a:r>
              <a:rPr lang="id-ID" err="1"/>
              <a:t>Stanford</a:t>
            </a:r>
            <a:r>
              <a:rPr lang="id-ID"/>
              <a:t>, mengatakan bahwa keluar dari sekolah dan menciptakan perusahaan lebih produktif daripada menulis tesis. Akhirnya, Google </a:t>
            </a:r>
            <a:r>
              <a:rPr lang="id-ID" err="1"/>
              <a:t>Guys</a:t>
            </a:r>
            <a:r>
              <a:rPr lang="id-ID"/>
              <a:t> mengundurkan diri dari sekolah akademis dan fokus ke perusahaan mereka.</a:t>
            </a:r>
          </a:p>
        </p:txBody>
      </p:sp>
      <p:sp>
        <p:nvSpPr>
          <p:cNvPr id="4" name="Slide Number Placeholder 3"/>
          <p:cNvSpPr>
            <a:spLocks noGrp="1"/>
          </p:cNvSpPr>
          <p:nvPr>
            <p:ph type="sldNum" sz="quarter" idx="5"/>
          </p:nvPr>
        </p:nvSpPr>
        <p:spPr/>
        <p:txBody>
          <a:bodyPr/>
          <a:lstStyle/>
          <a:p>
            <a:fld id="{F3D4A7A7-D932-41CD-944F-941E8D62DE06}" type="slidenum">
              <a:rPr lang="id-ID" smtClean="0"/>
              <a:t>6</a:t>
            </a:fld>
            <a:endParaRPr lang="id-ID"/>
          </a:p>
        </p:txBody>
      </p:sp>
    </p:spTree>
    <p:extLst>
      <p:ext uri="{BB962C8B-B14F-4D97-AF65-F5344CB8AC3E}">
        <p14:creationId xmlns:p14="http://schemas.microsoft.com/office/powerpoint/2010/main" val="1680232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err="1"/>
              <a:t>Untuk</a:t>
            </a:r>
            <a:r>
              <a:rPr lang="en-US"/>
              <a:t> </a:t>
            </a:r>
            <a:r>
              <a:rPr lang="en-US" err="1"/>
              <a:t>mengatasi</a:t>
            </a:r>
            <a:r>
              <a:rPr lang="en-US"/>
              <a:t> </a:t>
            </a:r>
            <a:r>
              <a:rPr lang="en-US" err="1"/>
              <a:t>beban</a:t>
            </a:r>
            <a:r>
              <a:rPr lang="en-US"/>
              <a:t> </a:t>
            </a:r>
            <a:r>
              <a:rPr lang="en-US" err="1"/>
              <a:t>berlebih</a:t>
            </a:r>
            <a:r>
              <a:rPr lang="en-US"/>
              <a:t> pada </a:t>
            </a:r>
            <a:r>
              <a:rPr lang="en-US" err="1"/>
              <a:t>sistem</a:t>
            </a:r>
            <a:r>
              <a:rPr lang="en-US"/>
              <a:t> </a:t>
            </a:r>
            <a:r>
              <a:rPr lang="en-US" err="1"/>
              <a:t>Standford</a:t>
            </a:r>
            <a:r>
              <a:rPr lang="en-US"/>
              <a:t> </a:t>
            </a:r>
            <a:r>
              <a:rPr lang="en-US" err="1"/>
              <a:t>akhirnya</a:t>
            </a:r>
            <a:r>
              <a:rPr lang="en-US"/>
              <a:t> </a:t>
            </a:r>
            <a:r>
              <a:rPr lang="en-US" err="1"/>
              <a:t>mereka</a:t>
            </a:r>
            <a:r>
              <a:rPr lang="en-US"/>
              <a:t> </a:t>
            </a:r>
            <a:r>
              <a:rPr lang="en-US" err="1"/>
              <a:t>menyediakan</a:t>
            </a:r>
            <a:r>
              <a:rPr lang="en-US"/>
              <a:t> server </a:t>
            </a:r>
            <a:r>
              <a:rPr lang="en-US" err="1"/>
              <a:t>sendiri</a:t>
            </a:r>
            <a:r>
              <a:rPr lang="en-US"/>
              <a:t>. </a:t>
            </a:r>
            <a:r>
              <a:rPr lang="en-US" err="1"/>
              <a:t>Merakit</a:t>
            </a:r>
            <a:r>
              <a:rPr lang="en-US"/>
              <a:t> PC-PC </a:t>
            </a:r>
            <a:r>
              <a:rPr lang="en-US" err="1"/>
              <a:t>murah</a:t>
            </a:r>
            <a:r>
              <a:rPr lang="en-US"/>
              <a:t> </a:t>
            </a:r>
            <a:r>
              <a:rPr lang="en-US" err="1"/>
              <a:t>untuk</a:t>
            </a:r>
            <a:r>
              <a:rPr lang="en-US"/>
              <a:t> </a:t>
            </a:r>
            <a:r>
              <a:rPr lang="en-US" err="1"/>
              <a:t>menyimpan</a:t>
            </a:r>
            <a:r>
              <a:rPr lang="en-US"/>
              <a:t> data, dan </a:t>
            </a:r>
            <a:r>
              <a:rPr lang="en-US" err="1"/>
              <a:t>menyewa</a:t>
            </a:r>
            <a:r>
              <a:rPr lang="en-US"/>
              <a:t> </a:t>
            </a:r>
            <a:r>
              <a:rPr lang="en-US" err="1"/>
              <a:t>garasi</a:t>
            </a:r>
            <a:r>
              <a:rPr lang="en-US"/>
              <a:t> </a:t>
            </a:r>
            <a:r>
              <a:rPr lang="en-US" err="1"/>
              <a:t>rumah</a:t>
            </a:r>
            <a:r>
              <a:rPr lang="en-US"/>
              <a:t> </a:t>
            </a:r>
            <a:r>
              <a:rPr lang="en-US" err="1"/>
              <a:t>kenalan</a:t>
            </a:r>
            <a:r>
              <a:rPr lang="en-US"/>
              <a:t> </a:t>
            </a:r>
            <a:r>
              <a:rPr lang="en-US" err="1"/>
              <a:t>mereka</a:t>
            </a:r>
            <a:r>
              <a:rPr lang="en-US"/>
              <a:t> (yang </a:t>
            </a:r>
            <a:r>
              <a:rPr lang="en-US" err="1"/>
              <a:t>kemudian</a:t>
            </a:r>
            <a:r>
              <a:rPr lang="en-US"/>
              <a:t> </a:t>
            </a:r>
            <a:r>
              <a:rPr lang="en-US" err="1"/>
              <a:t>menjadi</a:t>
            </a:r>
            <a:r>
              <a:rPr lang="en-US"/>
              <a:t> salah </a:t>
            </a:r>
            <a:r>
              <a:rPr lang="en-US" err="1"/>
              <a:t>satu</a:t>
            </a:r>
            <a:r>
              <a:rPr lang="en-US"/>
              <a:t> Pegawai </a:t>
            </a:r>
            <a:r>
              <a:rPr lang="en-US" err="1"/>
              <a:t>pertama</a:t>
            </a:r>
            <a:r>
              <a:rPr lang="en-US"/>
              <a:t> Google, Susan </a:t>
            </a:r>
            <a:r>
              <a:rPr lang="en-US" err="1"/>
              <a:t>Wojcicki</a:t>
            </a:r>
            <a:r>
              <a:rPr lang="en-US"/>
              <a:t>. Susan </a:t>
            </a:r>
            <a:r>
              <a:rPr lang="en-US" err="1"/>
              <a:t>Wojcicki</a:t>
            </a:r>
            <a:r>
              <a:rPr lang="en-US"/>
              <a:t> </a:t>
            </a:r>
            <a:r>
              <a:rPr lang="en-US" err="1"/>
              <a:t>pada</a:t>
            </a:r>
            <a:r>
              <a:rPr lang="en-US"/>
              <a:t> </a:t>
            </a:r>
            <a:r>
              <a:rPr lang="en-US" err="1"/>
              <a:t>saat</a:t>
            </a:r>
            <a:r>
              <a:rPr lang="en-US"/>
              <a:t> </a:t>
            </a:r>
            <a:r>
              <a:rPr lang="en-US" err="1"/>
              <a:t>itu</a:t>
            </a:r>
            <a:r>
              <a:rPr lang="en-US" baseline="0"/>
              <a:t> marketing manager, dan </a:t>
            </a:r>
            <a:r>
              <a:rPr lang="en-US" baseline="0" err="1"/>
              <a:t>sekarang</a:t>
            </a:r>
            <a:r>
              <a:rPr lang="en-US" baseline="0"/>
              <a:t> </a:t>
            </a:r>
            <a:r>
              <a:rPr lang="en-US" baseline="0" err="1"/>
              <a:t>adala</a:t>
            </a:r>
            <a:r>
              <a:rPr lang="en-US" baseline="0"/>
              <a:t> CEO YouTube</a:t>
            </a:r>
            <a:r>
              <a:rPr lang="en-US"/>
              <a:t>) </a:t>
            </a:r>
            <a:r>
              <a:rPr lang="en-US" err="1"/>
              <a:t>sebagai</a:t>
            </a:r>
            <a:r>
              <a:rPr lang="en-US"/>
              <a:t> data center Google </a:t>
            </a:r>
            <a:r>
              <a:rPr lang="en-US" err="1"/>
              <a:t>pertama</a:t>
            </a:r>
            <a:r>
              <a:rPr lang="en-US"/>
              <a:t>.</a:t>
            </a:r>
          </a:p>
          <a:p>
            <a:pPr marL="0" indent="0">
              <a:buFont typeface="Arial" panose="020B0604020202020204" pitchFamily="34" charset="0"/>
              <a:buNone/>
            </a:pPr>
            <a:endParaRPr lang="id-ID"/>
          </a:p>
        </p:txBody>
      </p:sp>
      <p:sp>
        <p:nvSpPr>
          <p:cNvPr id="4" name="Slide Number Placeholder 3"/>
          <p:cNvSpPr>
            <a:spLocks noGrp="1"/>
          </p:cNvSpPr>
          <p:nvPr>
            <p:ph type="sldNum" sz="quarter" idx="5"/>
          </p:nvPr>
        </p:nvSpPr>
        <p:spPr/>
        <p:txBody>
          <a:bodyPr/>
          <a:lstStyle/>
          <a:p>
            <a:fld id="{F3D4A7A7-D932-41CD-944F-941E8D62DE06}" type="slidenum">
              <a:rPr lang="id-ID" smtClean="0"/>
              <a:t>7</a:t>
            </a:fld>
            <a:endParaRPr lang="id-ID"/>
          </a:p>
        </p:txBody>
      </p:sp>
    </p:spTree>
    <p:extLst>
      <p:ext uri="{BB962C8B-B14F-4D97-AF65-F5344CB8AC3E}">
        <p14:creationId xmlns:p14="http://schemas.microsoft.com/office/powerpoint/2010/main" val="3417631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Orang </a:t>
            </a:r>
            <a:r>
              <a:rPr lang="en-US" err="1"/>
              <a:t>menganggap</a:t>
            </a:r>
            <a:r>
              <a:rPr lang="en-US"/>
              <a:t> server </a:t>
            </a:r>
            <a:r>
              <a:rPr lang="en-US" err="1"/>
              <a:t>besar</a:t>
            </a:r>
            <a:r>
              <a:rPr lang="en-US"/>
              <a:t> </a:t>
            </a:r>
            <a:r>
              <a:rPr lang="en-US" err="1"/>
              <a:t>adalah</a:t>
            </a:r>
            <a:r>
              <a:rPr lang="en-US"/>
              <a:t> </a:t>
            </a:r>
            <a:r>
              <a:rPr lang="en-US" err="1"/>
              <a:t>cara</a:t>
            </a:r>
            <a:r>
              <a:rPr lang="en-US"/>
              <a:t> </a:t>
            </a:r>
            <a:r>
              <a:rPr lang="en-US" err="1"/>
              <a:t>tercepat</a:t>
            </a:r>
            <a:r>
              <a:rPr lang="en-US"/>
              <a:t> </a:t>
            </a:r>
            <a:r>
              <a:rPr lang="en-US" err="1"/>
              <a:t>untuk</a:t>
            </a:r>
            <a:r>
              <a:rPr lang="en-US"/>
              <a:t> </a:t>
            </a:r>
            <a:r>
              <a:rPr lang="en-US" err="1"/>
              <a:t>mengatasi</a:t>
            </a:r>
            <a:r>
              <a:rPr lang="en-US"/>
              <a:t> </a:t>
            </a:r>
            <a:r>
              <a:rPr lang="en-US" err="1"/>
              <a:t>jumlah</a:t>
            </a:r>
            <a:r>
              <a:rPr lang="en-US"/>
              <a:t> data yang </a:t>
            </a:r>
            <a:r>
              <a:rPr lang="en-US" err="1"/>
              <a:t>sangat</a:t>
            </a:r>
            <a:r>
              <a:rPr lang="en-US"/>
              <a:t> </a:t>
            </a:r>
            <a:r>
              <a:rPr lang="en-US" err="1"/>
              <a:t>besar</a:t>
            </a:r>
            <a:r>
              <a:rPr lang="en-US"/>
              <a:t>. </a:t>
            </a:r>
            <a:r>
              <a:rPr lang="en-US" err="1"/>
              <a:t>Tapi</a:t>
            </a:r>
            <a:r>
              <a:rPr lang="en-US"/>
              <a:t> Google </a:t>
            </a:r>
            <a:r>
              <a:rPr lang="en-US" err="1"/>
              <a:t>menemukan</a:t>
            </a:r>
            <a:r>
              <a:rPr lang="en-US"/>
              <a:t> </a:t>
            </a:r>
            <a:r>
              <a:rPr lang="en-US" err="1"/>
              <a:t>bahwa</a:t>
            </a:r>
            <a:r>
              <a:rPr lang="en-US"/>
              <a:t> </a:t>
            </a:r>
            <a:r>
              <a:rPr lang="en-US" err="1"/>
              <a:t>jaringan</a:t>
            </a:r>
            <a:r>
              <a:rPr lang="en-US"/>
              <a:t> PC </a:t>
            </a:r>
            <a:r>
              <a:rPr lang="en-US" err="1"/>
              <a:t>dapat</a:t>
            </a:r>
            <a:r>
              <a:rPr lang="en-US"/>
              <a:t> </a:t>
            </a:r>
            <a:r>
              <a:rPr lang="en-US" err="1"/>
              <a:t>lebih</a:t>
            </a:r>
            <a:r>
              <a:rPr lang="en-US"/>
              <a:t> </a:t>
            </a:r>
            <a:r>
              <a:rPr lang="en-US" err="1"/>
              <a:t>cepat</a:t>
            </a:r>
            <a:r>
              <a:rPr lang="en-US"/>
              <a:t>. Google </a:t>
            </a:r>
            <a:r>
              <a:rPr lang="en-US" err="1"/>
              <a:t>menggunakan</a:t>
            </a:r>
            <a:r>
              <a:rPr lang="en-US"/>
              <a:t> </a:t>
            </a:r>
            <a:r>
              <a:rPr lang="en-US" err="1"/>
              <a:t>komputasi</a:t>
            </a:r>
            <a:r>
              <a:rPr lang="en-US"/>
              <a:t> “Pile-up”, yang </a:t>
            </a:r>
            <a:r>
              <a:rPr lang="en-US" err="1"/>
              <a:t>artinya</a:t>
            </a:r>
            <a:r>
              <a:rPr lang="en-US"/>
              <a:t> </a:t>
            </a:r>
            <a:r>
              <a:rPr lang="en-US" err="1"/>
              <a:t>menumpuk</a:t>
            </a:r>
            <a:r>
              <a:rPr lang="en-US"/>
              <a:t> </a:t>
            </a:r>
            <a:r>
              <a:rPr lang="en-US" err="1"/>
              <a:t>banyak</a:t>
            </a:r>
            <a:r>
              <a:rPr lang="en-US"/>
              <a:t> computer, </a:t>
            </a:r>
            <a:r>
              <a:rPr lang="en-US" err="1"/>
              <a:t>menghubungkannya</a:t>
            </a:r>
            <a:r>
              <a:rPr lang="en-US"/>
              <a:t>, dan </a:t>
            </a:r>
            <a:r>
              <a:rPr lang="en-US" err="1"/>
              <a:t>membangun</a:t>
            </a:r>
            <a:r>
              <a:rPr lang="en-US"/>
              <a:t> </a:t>
            </a:r>
            <a:r>
              <a:rPr lang="en-US" err="1"/>
              <a:t>pusat</a:t>
            </a:r>
            <a:r>
              <a:rPr lang="en-US"/>
              <a:t> data. </a:t>
            </a:r>
            <a:r>
              <a:rPr lang="en-US" err="1"/>
              <a:t>Dengan</a:t>
            </a:r>
            <a:r>
              <a:rPr lang="en-US"/>
              <a:t> </a:t>
            </a:r>
            <a:r>
              <a:rPr lang="en-US" err="1"/>
              <a:t>demikian</a:t>
            </a:r>
            <a:r>
              <a:rPr lang="en-US"/>
              <a:t>, </a:t>
            </a:r>
            <a:r>
              <a:rPr lang="en-US" err="1"/>
              <a:t>ketika</a:t>
            </a:r>
            <a:r>
              <a:rPr lang="en-US"/>
              <a:t> salah </a:t>
            </a:r>
            <a:r>
              <a:rPr lang="en-US" err="1"/>
              <a:t>satu</a:t>
            </a:r>
            <a:r>
              <a:rPr lang="en-US"/>
              <a:t> </a:t>
            </a:r>
            <a:r>
              <a:rPr lang="en-US" err="1"/>
              <a:t>mengalami</a:t>
            </a:r>
            <a:r>
              <a:rPr lang="en-US"/>
              <a:t> </a:t>
            </a:r>
            <a:r>
              <a:rPr lang="en-US" err="1"/>
              <a:t>kerusakan</a:t>
            </a:r>
            <a:r>
              <a:rPr lang="en-US"/>
              <a:t>, </a:t>
            </a:r>
            <a:r>
              <a:rPr lang="en-US" err="1"/>
              <a:t>seluruh</a:t>
            </a:r>
            <a:r>
              <a:rPr lang="en-US"/>
              <a:t> </a:t>
            </a:r>
            <a:r>
              <a:rPr lang="en-US" err="1"/>
              <a:t>sistemnya</a:t>
            </a:r>
            <a:r>
              <a:rPr lang="en-US"/>
              <a:t> </a:t>
            </a:r>
            <a:r>
              <a:rPr lang="en-US" err="1"/>
              <a:t>tidak</a:t>
            </a:r>
            <a:r>
              <a:rPr lang="en-US"/>
              <a:t> </a:t>
            </a:r>
            <a:r>
              <a:rPr lang="en-US" err="1"/>
              <a:t>ikut</a:t>
            </a:r>
            <a:r>
              <a:rPr lang="en-US"/>
              <a:t> </a:t>
            </a:r>
            <a:r>
              <a:rPr lang="en-US" err="1"/>
              <a:t>rusak</a:t>
            </a:r>
            <a:r>
              <a:rPr lang="en-US"/>
              <a:t>. </a:t>
            </a:r>
            <a:r>
              <a:rPr lang="en-US" err="1"/>
              <a:t>Mesin</a:t>
            </a:r>
            <a:r>
              <a:rPr lang="en-US"/>
              <a:t> yang </a:t>
            </a:r>
            <a:r>
              <a:rPr lang="en-US" err="1"/>
              <a:t>lumpuh</a:t>
            </a:r>
            <a:r>
              <a:rPr lang="en-US"/>
              <a:t> </a:t>
            </a:r>
            <a:r>
              <a:rPr lang="en-US" err="1"/>
              <a:t>diabaikan</a:t>
            </a:r>
            <a:r>
              <a:rPr lang="en-US"/>
              <a:t> dan </a:t>
            </a:r>
            <a:r>
              <a:rPr lang="en-US" err="1"/>
              <a:t>pekerjaan</a:t>
            </a:r>
            <a:r>
              <a:rPr lang="en-US"/>
              <a:t> </a:t>
            </a:r>
            <a:r>
              <a:rPr lang="en-US" err="1"/>
              <a:t>pemrosesan</a:t>
            </a:r>
            <a:r>
              <a:rPr lang="en-US"/>
              <a:t> </a:t>
            </a:r>
            <a:r>
              <a:rPr lang="en-US" err="1"/>
              <a:t>pertanyaan-pertanyaan</a:t>
            </a:r>
            <a:r>
              <a:rPr lang="en-US"/>
              <a:t> </a:t>
            </a:r>
            <a:r>
              <a:rPr lang="en-US" err="1"/>
              <a:t>atau</a:t>
            </a:r>
            <a:r>
              <a:rPr lang="en-US"/>
              <a:t> </a:t>
            </a:r>
            <a:r>
              <a:rPr lang="en-US" err="1"/>
              <a:t>pencarian</a:t>
            </a:r>
            <a:r>
              <a:rPr lang="en-US"/>
              <a:t> </a:t>
            </a:r>
            <a:r>
              <a:rPr lang="en-US" err="1"/>
              <a:t>dapat</a:t>
            </a:r>
            <a:r>
              <a:rPr lang="en-US"/>
              <a:t> </a:t>
            </a:r>
            <a:r>
              <a:rPr lang="en-US" err="1"/>
              <a:t>terus</a:t>
            </a:r>
            <a:r>
              <a:rPr lang="en-US"/>
              <a:t> </a:t>
            </a:r>
            <a:r>
              <a:rPr lang="en-US" err="1"/>
              <a:t>diakukan</a:t>
            </a:r>
            <a:r>
              <a:rPr lang="en-US"/>
              <a:t>.</a:t>
            </a:r>
          </a:p>
          <a:p>
            <a:pPr marL="171450" indent="-171450">
              <a:buFont typeface="Arial" panose="020B0604020202020204" pitchFamily="34" charset="0"/>
              <a:buChar char="•"/>
            </a:pPr>
            <a:r>
              <a:rPr lang="id-ID"/>
              <a:t>Sekitar waktu yang sama ketika mereka pindah ke garasi, </a:t>
            </a:r>
            <a:r>
              <a:rPr lang="id-ID" err="1"/>
              <a:t>Brin</a:t>
            </a:r>
            <a:r>
              <a:rPr lang="id-ID"/>
              <a:t> dan </a:t>
            </a:r>
            <a:r>
              <a:rPr lang="id-ID" err="1"/>
              <a:t>Page</a:t>
            </a:r>
            <a:r>
              <a:rPr lang="id-ID"/>
              <a:t> mendapatkan </a:t>
            </a:r>
            <a:r>
              <a:rPr lang="en-US"/>
              <a:t>modal </a:t>
            </a:r>
            <a:r>
              <a:rPr lang="en-US" err="1"/>
              <a:t>investasi</a:t>
            </a:r>
            <a:r>
              <a:rPr lang="en-US"/>
              <a:t> </a:t>
            </a:r>
            <a:r>
              <a:rPr lang="id-ID"/>
              <a:t>$100.000 dari pendiri Sun </a:t>
            </a:r>
            <a:r>
              <a:rPr lang="id-ID" err="1"/>
              <a:t>Microsystems</a:t>
            </a:r>
            <a:r>
              <a:rPr lang="id-ID"/>
              <a:t> Andy </a:t>
            </a:r>
            <a:r>
              <a:rPr lang="id-ID" err="1"/>
              <a:t>Bechtolsheim</a:t>
            </a:r>
            <a:r>
              <a:rPr lang="id-ID"/>
              <a:t>. Dengan dana di tangan, Google secara resmi </a:t>
            </a:r>
            <a:r>
              <a:rPr lang="en-US" err="1"/>
              <a:t>ber</a:t>
            </a:r>
            <a:r>
              <a:rPr lang="id-ID"/>
              <a:t>kantor pusat garasi mereka pada 4 September 1998.</a:t>
            </a:r>
          </a:p>
        </p:txBody>
      </p:sp>
      <p:sp>
        <p:nvSpPr>
          <p:cNvPr id="4" name="Slide Number Placeholder 3"/>
          <p:cNvSpPr>
            <a:spLocks noGrp="1"/>
          </p:cNvSpPr>
          <p:nvPr>
            <p:ph type="sldNum" sz="quarter" idx="5"/>
          </p:nvPr>
        </p:nvSpPr>
        <p:spPr/>
        <p:txBody>
          <a:bodyPr/>
          <a:lstStyle/>
          <a:p>
            <a:fld id="{F3D4A7A7-D932-41CD-944F-941E8D62DE06}" type="slidenum">
              <a:rPr lang="id-ID" smtClean="0"/>
              <a:t>8</a:t>
            </a:fld>
            <a:endParaRPr lang="id-ID"/>
          </a:p>
        </p:txBody>
      </p:sp>
    </p:spTree>
    <p:extLst>
      <p:ext uri="{BB962C8B-B14F-4D97-AF65-F5344CB8AC3E}">
        <p14:creationId xmlns:p14="http://schemas.microsoft.com/office/powerpoint/2010/main" val="1082858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id-ID">
                <a:latin typeface="Cambria" panose="02040503050406030204" pitchFamily="18" charset="0"/>
                <a:ea typeface="Cambria" panose="02040503050406030204" pitchFamily="18" charset="0"/>
              </a:rPr>
              <a:t>Pada satu </a:t>
            </a:r>
            <a:r>
              <a:rPr lang="en-US" err="1">
                <a:latin typeface="Cambria" panose="02040503050406030204" pitchFamily="18" charset="0"/>
                <a:ea typeface="Cambria" panose="02040503050406030204" pitchFamily="18" charset="0"/>
              </a:rPr>
              <a:t>waktu</a:t>
            </a:r>
            <a:r>
              <a:rPr lang="id-ID">
                <a:latin typeface="Cambria" panose="02040503050406030204" pitchFamily="18" charset="0"/>
                <a:ea typeface="Cambria" panose="02040503050406030204" pitchFamily="18" charset="0"/>
              </a:rPr>
              <a:t> di tahun 1999, Google hampir diakuisisi oleh </a:t>
            </a:r>
            <a:r>
              <a:rPr lang="id-ID" err="1">
                <a:latin typeface="Cambria" panose="02040503050406030204" pitchFamily="18" charset="0"/>
                <a:ea typeface="Cambria" panose="02040503050406030204" pitchFamily="18" charset="0"/>
              </a:rPr>
              <a:t>Excite</a:t>
            </a:r>
            <a:r>
              <a:rPr lang="id-ID">
                <a:latin typeface="Cambria" panose="02040503050406030204" pitchFamily="18" charset="0"/>
                <a:ea typeface="Cambria" panose="02040503050406030204" pitchFamily="18" charset="0"/>
              </a:rPr>
              <a:t>, mesin pencari terkemuka saat itu. </a:t>
            </a:r>
            <a:r>
              <a:rPr lang="id-ID" err="1">
                <a:latin typeface="Cambria" panose="02040503050406030204" pitchFamily="18" charset="0"/>
                <a:ea typeface="Cambria" panose="02040503050406030204" pitchFamily="18" charset="0"/>
              </a:rPr>
              <a:t>Excite</a:t>
            </a:r>
            <a:r>
              <a:rPr lang="id-ID">
                <a:latin typeface="Cambria" panose="02040503050406030204" pitchFamily="18" charset="0"/>
                <a:ea typeface="Cambria" panose="02040503050406030204" pitchFamily="18" charset="0"/>
              </a:rPr>
              <a:t> akan </a:t>
            </a:r>
            <a:r>
              <a:rPr lang="en-US" err="1">
                <a:latin typeface="Cambria" panose="02040503050406030204" pitchFamily="18" charset="0"/>
                <a:ea typeface="Cambria" panose="02040503050406030204" pitchFamily="18" charset="0"/>
              </a:rPr>
              <a:t>membeli</a:t>
            </a:r>
            <a:r>
              <a:rPr lang="id-ID">
                <a:latin typeface="Cambria" panose="02040503050406030204" pitchFamily="18" charset="0"/>
                <a:ea typeface="Cambria" panose="02040503050406030204" pitchFamily="18" charset="0"/>
              </a:rPr>
              <a:t> Google </a:t>
            </a:r>
            <a:r>
              <a:rPr lang="en-US" err="1">
                <a:latin typeface="Cambria" panose="02040503050406030204" pitchFamily="18" charset="0"/>
                <a:ea typeface="Cambria" panose="02040503050406030204" pitchFamily="18" charset="0"/>
              </a:rPr>
              <a:t>senilai</a:t>
            </a:r>
            <a:r>
              <a:rPr lang="en-US">
                <a:latin typeface="Cambria" panose="02040503050406030204" pitchFamily="18" charset="0"/>
                <a:ea typeface="Cambria" panose="02040503050406030204" pitchFamily="18" charset="0"/>
              </a:rPr>
              <a:t> </a:t>
            </a:r>
            <a:r>
              <a:rPr lang="id-ID">
                <a:latin typeface="Cambria" panose="02040503050406030204" pitchFamily="18" charset="0"/>
                <a:ea typeface="Cambria" panose="02040503050406030204" pitchFamily="18" charset="0"/>
              </a:rPr>
              <a:t>$750.000</a:t>
            </a:r>
            <a:r>
              <a:rPr lang="en-US">
                <a:latin typeface="Cambria" panose="02040503050406030204" pitchFamily="18" charset="0"/>
                <a:ea typeface="Cambria" panose="02040503050406030204" pitchFamily="18" charset="0"/>
              </a:rPr>
              <a:t>,</a:t>
            </a:r>
            <a:r>
              <a:rPr lang="id-ID">
                <a:latin typeface="Cambria" panose="02040503050406030204" pitchFamily="18" charset="0"/>
                <a:ea typeface="Cambria" panose="02040503050406030204" pitchFamily="18" charset="0"/>
              </a:rPr>
              <a:t> </a:t>
            </a:r>
            <a:r>
              <a:rPr lang="en-US">
                <a:latin typeface="Cambria" panose="02040503050406030204" pitchFamily="18" charset="0"/>
                <a:ea typeface="Cambria" panose="02040503050406030204" pitchFamily="18" charset="0"/>
              </a:rPr>
              <a:t>cash</a:t>
            </a:r>
            <a:r>
              <a:rPr lang="id-ID">
                <a:latin typeface="Cambria" panose="02040503050406030204" pitchFamily="18" charset="0"/>
                <a:ea typeface="Cambria" panose="02040503050406030204" pitchFamily="18" charset="0"/>
              </a:rPr>
              <a:t>. Namun kesepakatan itu gagal karena alasan yang masih diperdebatkan</a:t>
            </a:r>
            <a:r>
              <a:rPr lang="en-US">
                <a:latin typeface="Cambria" panose="02040503050406030204" pitchFamily="18" charset="0"/>
                <a:ea typeface="Cambria" panose="02040503050406030204" pitchFamily="18" charset="0"/>
              </a:rPr>
              <a:t>.</a:t>
            </a:r>
            <a:endParaRPr lang="en-US"/>
          </a:p>
          <a:p>
            <a:pPr marL="171450" indent="-171450">
              <a:buFont typeface="Arial" panose="020B0604020202020204" pitchFamily="34" charset="0"/>
              <a:buChar char="•"/>
            </a:pPr>
            <a:r>
              <a:rPr lang="id-ID"/>
              <a:t>Pada bulan Maret 1999, Google pindah ke kantor pertamanya di 165 </a:t>
            </a:r>
            <a:r>
              <a:rPr lang="id-ID" err="1"/>
              <a:t>University</a:t>
            </a:r>
            <a:r>
              <a:rPr lang="id-ID"/>
              <a:t> </a:t>
            </a:r>
            <a:r>
              <a:rPr lang="id-ID" err="1"/>
              <a:t>Avenue</a:t>
            </a:r>
            <a:r>
              <a:rPr lang="id-ID"/>
              <a:t> di </a:t>
            </a:r>
            <a:r>
              <a:rPr lang="id-ID" err="1"/>
              <a:t>Palo</a:t>
            </a:r>
            <a:r>
              <a:rPr lang="id-ID"/>
              <a:t> Alto - gedung kantor yang sama yang menampung perusahaan seperti </a:t>
            </a:r>
            <a:r>
              <a:rPr lang="id-ID" err="1"/>
              <a:t>PayPal</a:t>
            </a:r>
            <a:r>
              <a:rPr lang="id-ID"/>
              <a:t> dan Logitech.</a:t>
            </a:r>
            <a:endParaRPr lang="en-US"/>
          </a:p>
          <a:p>
            <a:pPr marL="171450" indent="-171450">
              <a:buFont typeface="Arial" panose="020B0604020202020204" pitchFamily="34" charset="0"/>
              <a:buChar char="•"/>
            </a:pPr>
            <a:r>
              <a:rPr lang="en-US" err="1"/>
              <a:t>Tahap</a:t>
            </a:r>
            <a:r>
              <a:rPr lang="en-US"/>
              <a:t> </a:t>
            </a:r>
            <a:r>
              <a:rPr lang="en-US" err="1"/>
              <a:t>kedua</a:t>
            </a:r>
            <a:r>
              <a:rPr lang="en-US"/>
              <a:t> </a:t>
            </a:r>
            <a:r>
              <a:rPr lang="en-US" err="1"/>
              <a:t>dari</a:t>
            </a:r>
            <a:r>
              <a:rPr lang="en-US"/>
              <a:t> </a:t>
            </a:r>
            <a:r>
              <a:rPr lang="en-US" err="1"/>
              <a:t>perkembangan</a:t>
            </a:r>
            <a:r>
              <a:rPr lang="en-US"/>
              <a:t> </a:t>
            </a:r>
            <a:r>
              <a:rPr lang="en-US" err="1"/>
              <a:t>finansial</a:t>
            </a:r>
            <a:r>
              <a:rPr lang="en-US"/>
              <a:t> Google </a:t>
            </a:r>
            <a:r>
              <a:rPr lang="en-US" err="1"/>
              <a:t>terjadi</a:t>
            </a:r>
            <a:r>
              <a:rPr lang="en-US"/>
              <a:t> pada </a:t>
            </a:r>
            <a:r>
              <a:rPr lang="en-US" err="1"/>
              <a:t>tanggal</a:t>
            </a:r>
            <a:r>
              <a:rPr lang="en-US"/>
              <a:t> 7 </a:t>
            </a:r>
            <a:r>
              <a:rPr lang="en-US" err="1"/>
              <a:t>Juni</a:t>
            </a:r>
            <a:r>
              <a:rPr lang="en-US"/>
              <a:t> 1999, </a:t>
            </a:r>
            <a:r>
              <a:rPr lang="en-US" err="1"/>
              <a:t>saat</a:t>
            </a:r>
            <a:r>
              <a:rPr lang="en-US"/>
              <a:t> </a:t>
            </a:r>
            <a:r>
              <a:rPr lang="en-US" err="1"/>
              <a:t>mereka</a:t>
            </a:r>
            <a:r>
              <a:rPr lang="en-US"/>
              <a:t> </a:t>
            </a:r>
            <a:r>
              <a:rPr lang="en-US" err="1"/>
              <a:t>mendapatkan</a:t>
            </a:r>
            <a:r>
              <a:rPr lang="en-US"/>
              <a:t> </a:t>
            </a:r>
            <a:r>
              <a:rPr lang="en-US" err="1"/>
              <a:t>suntikan</a:t>
            </a:r>
            <a:r>
              <a:rPr lang="en-US"/>
              <a:t> dana </a:t>
            </a:r>
            <a:r>
              <a:rPr lang="en-US" err="1"/>
              <a:t>sebesar</a:t>
            </a:r>
            <a:r>
              <a:rPr lang="en-US"/>
              <a:t> 25 </a:t>
            </a:r>
            <a:r>
              <a:rPr lang="en-US" err="1"/>
              <a:t>juta</a:t>
            </a:r>
            <a:r>
              <a:rPr lang="en-US"/>
              <a:t> </a:t>
            </a:r>
            <a:r>
              <a:rPr lang="en-US" err="1"/>
              <a:t>dolar</a:t>
            </a:r>
            <a:r>
              <a:rPr lang="en-US"/>
              <a:t> </a:t>
            </a:r>
            <a:r>
              <a:rPr lang="en-US" err="1"/>
              <a:t>dari</a:t>
            </a:r>
            <a:r>
              <a:rPr lang="en-US"/>
              <a:t> Kleiner Perkins dan Sequoia Capital</a:t>
            </a:r>
            <a:endParaRPr lang="id-ID"/>
          </a:p>
        </p:txBody>
      </p:sp>
      <p:sp>
        <p:nvSpPr>
          <p:cNvPr id="4" name="Slide Number Placeholder 3"/>
          <p:cNvSpPr>
            <a:spLocks noGrp="1"/>
          </p:cNvSpPr>
          <p:nvPr>
            <p:ph type="sldNum" sz="quarter" idx="5"/>
          </p:nvPr>
        </p:nvSpPr>
        <p:spPr/>
        <p:txBody>
          <a:bodyPr/>
          <a:lstStyle/>
          <a:p>
            <a:fld id="{F3D4A7A7-D932-41CD-944F-941E8D62DE06}" type="slidenum">
              <a:rPr lang="id-ID" smtClean="0"/>
              <a:t>9</a:t>
            </a:fld>
            <a:endParaRPr lang="id-ID"/>
          </a:p>
        </p:txBody>
      </p:sp>
    </p:spTree>
    <p:extLst>
      <p:ext uri="{BB962C8B-B14F-4D97-AF65-F5344CB8AC3E}">
        <p14:creationId xmlns:p14="http://schemas.microsoft.com/office/powerpoint/2010/main" val="3468355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err="1"/>
              <a:t>Penawaran</a:t>
            </a:r>
            <a:r>
              <a:rPr lang="en-US"/>
              <a:t> </a:t>
            </a:r>
            <a:r>
              <a:rPr lang="en-US" err="1"/>
              <a:t>perdana</a:t>
            </a:r>
            <a:r>
              <a:rPr lang="en-US"/>
              <a:t> public </a:t>
            </a:r>
            <a:r>
              <a:rPr lang="en-US" err="1"/>
              <a:t>terjadi</a:t>
            </a:r>
            <a:r>
              <a:rPr lang="en-US"/>
              <a:t> pada </a:t>
            </a:r>
            <a:r>
              <a:rPr lang="en-US" err="1"/>
              <a:t>tanggal</a:t>
            </a:r>
            <a:r>
              <a:rPr lang="en-US"/>
              <a:t> 18 </a:t>
            </a:r>
            <a:r>
              <a:rPr lang="en-US" err="1"/>
              <a:t>Agustus</a:t>
            </a:r>
            <a:r>
              <a:rPr lang="en-US"/>
              <a:t> 2004, </a:t>
            </a:r>
            <a:r>
              <a:rPr lang="en-US" err="1"/>
              <a:t>dengan</a:t>
            </a:r>
            <a:r>
              <a:rPr lang="en-US"/>
              <a:t> total 19.605.052 </a:t>
            </a:r>
            <a:r>
              <a:rPr lang="en-US" err="1"/>
              <a:t>lembar</a:t>
            </a:r>
            <a:r>
              <a:rPr lang="en-US"/>
              <a:t> </a:t>
            </a:r>
            <a:r>
              <a:rPr lang="en-US" err="1"/>
              <a:t>saham</a:t>
            </a:r>
            <a:r>
              <a:rPr lang="en-US"/>
              <a:t> </a:t>
            </a:r>
            <a:r>
              <a:rPr lang="en-US" err="1"/>
              <a:t>dijual</a:t>
            </a:r>
            <a:r>
              <a:rPr lang="en-US"/>
              <a:t> pada </a:t>
            </a:r>
            <a:r>
              <a:rPr lang="en-US" err="1"/>
              <a:t>angka</a:t>
            </a:r>
            <a:r>
              <a:rPr lang="en-US"/>
              <a:t> </a:t>
            </a:r>
            <a:r>
              <a:rPr lang="en-US" err="1"/>
              <a:t>pembukaan</a:t>
            </a:r>
            <a:r>
              <a:rPr lang="en-US"/>
              <a:t> $85 per </a:t>
            </a:r>
            <a:r>
              <a:rPr lang="en-US" err="1"/>
              <a:t>lembar</a:t>
            </a:r>
            <a:r>
              <a:rPr lang="en-US"/>
              <a:t> </a:t>
            </a:r>
            <a:r>
              <a:rPr lang="en-US" err="1"/>
              <a:t>saham</a:t>
            </a:r>
            <a:r>
              <a:rPr lang="en-US"/>
              <a:t>. </a:t>
            </a:r>
            <a:r>
              <a:rPr lang="en-US" err="1"/>
              <a:t>Penawaran</a:t>
            </a:r>
            <a:r>
              <a:rPr lang="en-US"/>
              <a:t> Google </a:t>
            </a:r>
            <a:r>
              <a:rPr lang="en-US" err="1"/>
              <a:t>meningkat</a:t>
            </a:r>
            <a:r>
              <a:rPr lang="en-US"/>
              <a:t> 1,67 </a:t>
            </a:r>
            <a:r>
              <a:rPr lang="en-US" err="1"/>
              <a:t>miliar</a:t>
            </a:r>
            <a:r>
              <a:rPr lang="en-US"/>
              <a:t> </a:t>
            </a:r>
            <a:r>
              <a:rPr lang="en-US" err="1"/>
              <a:t>dolar</a:t>
            </a:r>
            <a:r>
              <a:rPr lang="en-US"/>
              <a:t>, </a:t>
            </a:r>
            <a:r>
              <a:rPr lang="en-US" err="1"/>
              <a:t>memberikan</a:t>
            </a:r>
            <a:r>
              <a:rPr lang="en-US"/>
              <a:t> </a:t>
            </a:r>
            <a:r>
              <a:rPr lang="en-US" err="1"/>
              <a:t>perusahaan</a:t>
            </a:r>
            <a:r>
              <a:rPr lang="en-US"/>
              <a:t> </a:t>
            </a:r>
            <a:r>
              <a:rPr lang="en-US" err="1"/>
              <a:t>tersebut</a:t>
            </a:r>
            <a:r>
              <a:rPr lang="en-US"/>
              <a:t> </a:t>
            </a:r>
            <a:r>
              <a:rPr lang="en-US" err="1"/>
              <a:t>kapitalisasi</a:t>
            </a:r>
            <a:r>
              <a:rPr lang="en-US"/>
              <a:t> pasar </a:t>
            </a:r>
            <a:r>
              <a:rPr lang="en-US" err="1"/>
              <a:t>sebesar</a:t>
            </a:r>
            <a:r>
              <a:rPr lang="en-US"/>
              <a:t> 23 </a:t>
            </a:r>
            <a:r>
              <a:rPr lang="en-US" err="1"/>
              <a:t>miliar</a:t>
            </a:r>
            <a:r>
              <a:rPr lang="en-US"/>
              <a:t> </a:t>
            </a:r>
            <a:r>
              <a:rPr lang="en-US" err="1"/>
              <a:t>dolar</a:t>
            </a:r>
            <a:r>
              <a:rPr lang="en-US"/>
              <a:t>.</a:t>
            </a:r>
          </a:p>
          <a:p>
            <a:pPr marL="171450" indent="-171450">
              <a:buFont typeface="Arial" panose="020B0604020202020204" pitchFamily="34" charset="0"/>
              <a:buChar char="•"/>
            </a:pPr>
            <a:r>
              <a:rPr lang="en-US" err="1"/>
              <a:t>Sejumlah</a:t>
            </a:r>
            <a:r>
              <a:rPr lang="en-US"/>
              <a:t> </a:t>
            </a:r>
            <a:r>
              <a:rPr lang="en-US" err="1"/>
              <a:t>Pegawai</a:t>
            </a:r>
            <a:r>
              <a:rPr lang="en-US"/>
              <a:t> Google yang </a:t>
            </a:r>
            <a:r>
              <a:rPr lang="en-US" err="1"/>
              <a:t>menanam</a:t>
            </a:r>
            <a:r>
              <a:rPr lang="en-US"/>
              <a:t> </a:t>
            </a:r>
            <a:r>
              <a:rPr lang="en-US" err="1"/>
              <a:t>saham</a:t>
            </a:r>
            <a:r>
              <a:rPr lang="en-US"/>
              <a:t> di </a:t>
            </a:r>
            <a:r>
              <a:rPr lang="en-US" err="1"/>
              <a:t>perusahaan</a:t>
            </a:r>
            <a:r>
              <a:rPr lang="en-US"/>
              <a:t> </a:t>
            </a:r>
            <a:r>
              <a:rPr lang="en-US" err="1"/>
              <a:t>itu</a:t>
            </a:r>
            <a:r>
              <a:rPr lang="en-US"/>
              <a:t> </a:t>
            </a:r>
            <a:r>
              <a:rPr lang="en-US" err="1"/>
              <a:t>langsung</a:t>
            </a:r>
            <a:r>
              <a:rPr lang="en-US"/>
              <a:t> </a:t>
            </a:r>
            <a:r>
              <a:rPr lang="en-US" err="1"/>
              <a:t>menjadi</a:t>
            </a:r>
            <a:r>
              <a:rPr lang="en-US"/>
              <a:t> </a:t>
            </a:r>
            <a:r>
              <a:rPr lang="en-US" err="1"/>
              <a:t>jutawan</a:t>
            </a:r>
            <a:r>
              <a:rPr lang="en-US"/>
              <a:t> </a:t>
            </a:r>
            <a:r>
              <a:rPr lang="en-US" err="1"/>
              <a:t>dalam</a:t>
            </a:r>
            <a:r>
              <a:rPr lang="en-US"/>
              <a:t> </a:t>
            </a:r>
            <a:r>
              <a:rPr lang="en-US" err="1"/>
              <a:t>waktu</a:t>
            </a:r>
            <a:r>
              <a:rPr lang="en-US"/>
              <a:t> </a:t>
            </a:r>
            <a:r>
              <a:rPr lang="en-US" err="1"/>
              <a:t>semalam</a:t>
            </a:r>
            <a:r>
              <a:rPr lang="en-US"/>
              <a:t> </a:t>
            </a:r>
            <a:r>
              <a:rPr lang="en-US" err="1"/>
              <a:t>saja</a:t>
            </a:r>
            <a:r>
              <a:rPr lang="en-US"/>
              <a:t>, </a:t>
            </a:r>
            <a:r>
              <a:rPr lang="en-US" err="1"/>
              <a:t>sedangkan</a:t>
            </a:r>
            <a:r>
              <a:rPr lang="en-US"/>
              <a:t> Larry dan Sergey </a:t>
            </a:r>
            <a:r>
              <a:rPr lang="en-US" err="1"/>
              <a:t>langsung</a:t>
            </a:r>
            <a:r>
              <a:rPr lang="en-US"/>
              <a:t> </a:t>
            </a:r>
            <a:r>
              <a:rPr lang="en-US" err="1"/>
              <a:t>menjadi</a:t>
            </a:r>
            <a:r>
              <a:rPr lang="en-US"/>
              <a:t> </a:t>
            </a:r>
            <a:r>
              <a:rPr lang="en-US" err="1"/>
              <a:t>multimiliarder</a:t>
            </a:r>
            <a:r>
              <a:rPr lang="en-US"/>
              <a:t> pada </a:t>
            </a:r>
            <a:r>
              <a:rPr lang="en-US" err="1"/>
              <a:t>usia</a:t>
            </a:r>
            <a:r>
              <a:rPr lang="en-US"/>
              <a:t> 27 </a:t>
            </a:r>
            <a:r>
              <a:rPr lang="en-US" err="1"/>
              <a:t>tahun</a:t>
            </a:r>
            <a:r>
              <a:rPr lang="en-US"/>
              <a:t>.</a:t>
            </a:r>
          </a:p>
          <a:p>
            <a:pPr marL="171450" indent="-171450">
              <a:buFont typeface="Arial" panose="020B0604020202020204" pitchFamily="34" charset="0"/>
              <a:buChar char="•"/>
            </a:pPr>
            <a:r>
              <a:rPr lang="en-US" err="1">
                <a:cs typeface="Calibri"/>
              </a:rPr>
              <a:t>Ketika</a:t>
            </a:r>
            <a:r>
              <a:rPr lang="en-US">
                <a:cs typeface="Calibri"/>
              </a:rPr>
              <a:t> </a:t>
            </a:r>
            <a:r>
              <a:rPr lang="en-US" err="1">
                <a:cs typeface="Calibri"/>
              </a:rPr>
              <a:t>perusahaan</a:t>
            </a:r>
            <a:r>
              <a:rPr lang="en-US">
                <a:cs typeface="Calibri"/>
              </a:rPr>
              <a:t> </a:t>
            </a:r>
            <a:r>
              <a:rPr lang="en-US" err="1">
                <a:cs typeface="Calibri"/>
              </a:rPr>
              <a:t>kita</a:t>
            </a:r>
            <a:r>
              <a:rPr lang="en-US">
                <a:cs typeface="Calibri"/>
              </a:rPr>
              <a:t> </a:t>
            </a:r>
            <a:r>
              <a:rPr lang="en-US" err="1">
                <a:cs typeface="Calibri"/>
              </a:rPr>
              <a:t>sudah</a:t>
            </a:r>
            <a:r>
              <a:rPr lang="en-US">
                <a:cs typeface="Calibri"/>
              </a:rPr>
              <a:t> Go Public, </a:t>
            </a:r>
            <a:r>
              <a:rPr lang="en-US" err="1">
                <a:cs typeface="Calibri"/>
              </a:rPr>
              <a:t>atau</a:t>
            </a:r>
            <a:r>
              <a:rPr lang="en-US">
                <a:cs typeface="Calibri"/>
              </a:rPr>
              <a:t> well known by public, </a:t>
            </a:r>
            <a:r>
              <a:rPr lang="en-US" err="1">
                <a:cs typeface="Calibri"/>
              </a:rPr>
              <a:t>kebebasan</a:t>
            </a:r>
            <a:r>
              <a:rPr lang="en-US">
                <a:cs typeface="Calibri"/>
              </a:rPr>
              <a:t> dan </a:t>
            </a:r>
            <a:r>
              <a:rPr lang="en-US" err="1">
                <a:cs typeface="Calibri"/>
              </a:rPr>
              <a:t>kesenangan</a:t>
            </a:r>
            <a:r>
              <a:rPr lang="en-US">
                <a:cs typeface="Calibri"/>
              </a:rPr>
              <a:t> </a:t>
            </a:r>
            <a:r>
              <a:rPr lang="en-US" err="1">
                <a:cs typeface="Calibri"/>
              </a:rPr>
              <a:t>atas</a:t>
            </a:r>
            <a:r>
              <a:rPr lang="en-US">
                <a:cs typeface="Calibri"/>
              </a:rPr>
              <a:t> </a:t>
            </a:r>
            <a:r>
              <a:rPr lang="en-US" err="1">
                <a:cs typeface="Calibri"/>
              </a:rPr>
              <a:t>sebuah</a:t>
            </a:r>
            <a:r>
              <a:rPr lang="en-US">
                <a:cs typeface="Calibri"/>
              </a:rPr>
              <a:t> </a:t>
            </a:r>
            <a:r>
              <a:rPr lang="en-US" err="1">
                <a:cs typeface="Calibri"/>
              </a:rPr>
              <a:t>perusahaan</a:t>
            </a:r>
            <a:r>
              <a:rPr lang="en-US">
                <a:cs typeface="Calibri"/>
              </a:rPr>
              <a:t> </a:t>
            </a:r>
            <a:r>
              <a:rPr lang="en-US" err="1">
                <a:cs typeface="Calibri"/>
              </a:rPr>
              <a:t>milik</a:t>
            </a:r>
            <a:r>
              <a:rPr lang="en-US">
                <a:cs typeface="Calibri"/>
              </a:rPr>
              <a:t> </a:t>
            </a:r>
            <a:r>
              <a:rPr lang="en-US" err="1">
                <a:cs typeface="Calibri"/>
              </a:rPr>
              <a:t>pribadi</a:t>
            </a:r>
            <a:r>
              <a:rPr lang="en-US">
                <a:cs typeface="Calibri"/>
              </a:rPr>
              <a:t> </a:t>
            </a:r>
            <a:r>
              <a:rPr lang="en-US" err="1">
                <a:cs typeface="Calibri"/>
              </a:rPr>
              <a:t>sudah</a:t>
            </a:r>
            <a:r>
              <a:rPr lang="en-US">
                <a:cs typeface="Calibri"/>
              </a:rPr>
              <a:t> </a:t>
            </a:r>
            <a:r>
              <a:rPr lang="en-US" err="1">
                <a:cs typeface="Calibri"/>
              </a:rPr>
              <a:t>hilang</a:t>
            </a:r>
            <a:r>
              <a:rPr lang="en-US">
                <a:cs typeface="Calibri"/>
              </a:rPr>
              <a:t>. Ada </a:t>
            </a:r>
            <a:r>
              <a:rPr lang="en-US" err="1">
                <a:cs typeface="Calibri"/>
              </a:rPr>
              <a:t>cerita</a:t>
            </a:r>
            <a:r>
              <a:rPr lang="en-US">
                <a:cs typeface="Calibri"/>
              </a:rPr>
              <a:t> </a:t>
            </a:r>
            <a:r>
              <a:rPr lang="en-US" err="1">
                <a:cs typeface="Calibri"/>
              </a:rPr>
              <a:t>tentang</a:t>
            </a:r>
            <a:r>
              <a:rPr lang="en-US">
                <a:cs typeface="Calibri"/>
              </a:rPr>
              <a:t> Jeff Skoll </a:t>
            </a:r>
            <a:r>
              <a:rPr lang="en-US" err="1">
                <a:cs typeface="Calibri"/>
              </a:rPr>
              <a:t>mantan</a:t>
            </a:r>
            <a:r>
              <a:rPr lang="en-US">
                <a:cs typeface="Calibri"/>
              </a:rPr>
              <a:t> </a:t>
            </a:r>
            <a:r>
              <a:rPr lang="en-US" err="1">
                <a:cs typeface="Calibri"/>
              </a:rPr>
              <a:t>presiden</a:t>
            </a:r>
            <a:r>
              <a:rPr lang="en-US">
                <a:cs typeface="Calibri"/>
              </a:rPr>
              <a:t> eBay yang </a:t>
            </a:r>
            <a:r>
              <a:rPr lang="en-US" err="1">
                <a:cs typeface="Calibri"/>
              </a:rPr>
              <a:t>senang</a:t>
            </a:r>
            <a:r>
              <a:rPr lang="en-US">
                <a:cs typeface="Calibri"/>
              </a:rPr>
              <a:t> </a:t>
            </a:r>
            <a:r>
              <a:rPr lang="en-US" err="1">
                <a:cs typeface="Calibri"/>
              </a:rPr>
              <a:t>mengirim</a:t>
            </a:r>
            <a:r>
              <a:rPr lang="en-US">
                <a:cs typeface="Calibri"/>
              </a:rPr>
              <a:t> </a:t>
            </a:r>
            <a:r>
              <a:rPr lang="en-US" err="1">
                <a:cs typeface="Calibri"/>
              </a:rPr>
              <a:t>lelucon</a:t>
            </a:r>
            <a:r>
              <a:rPr lang="en-US">
                <a:cs typeface="Calibri"/>
              </a:rPr>
              <a:t> </a:t>
            </a:r>
            <a:r>
              <a:rPr lang="en-US" err="1">
                <a:cs typeface="Calibri"/>
              </a:rPr>
              <a:t>kepada</a:t>
            </a:r>
            <a:r>
              <a:rPr lang="en-US">
                <a:cs typeface="Calibri"/>
              </a:rPr>
              <a:t> </a:t>
            </a:r>
            <a:r>
              <a:rPr lang="en-US" err="1">
                <a:cs typeface="Calibri"/>
              </a:rPr>
              <a:t>semua</a:t>
            </a:r>
            <a:r>
              <a:rPr lang="en-US">
                <a:cs typeface="Calibri"/>
              </a:rPr>
              <a:t> </a:t>
            </a:r>
            <a:r>
              <a:rPr lang="en-US" err="1">
                <a:cs typeface="Calibri"/>
              </a:rPr>
              <a:t>pegawai</a:t>
            </a:r>
            <a:r>
              <a:rPr lang="en-US">
                <a:cs typeface="Calibri"/>
              </a:rPr>
              <a:t> </a:t>
            </a:r>
            <a:r>
              <a:rPr lang="en-US" err="1">
                <a:cs typeface="Calibri"/>
              </a:rPr>
              <a:t>perusahaan</a:t>
            </a:r>
            <a:r>
              <a:rPr lang="en-US">
                <a:cs typeface="Calibri"/>
              </a:rPr>
              <a:t> </a:t>
            </a:r>
            <a:r>
              <a:rPr lang="en-US" err="1">
                <a:cs typeface="Calibri"/>
              </a:rPr>
              <a:t>semata-mata</a:t>
            </a:r>
            <a:r>
              <a:rPr lang="en-US">
                <a:cs typeface="Calibri"/>
              </a:rPr>
              <a:t> </a:t>
            </a:r>
            <a:r>
              <a:rPr lang="en-US" err="1">
                <a:cs typeface="Calibri"/>
              </a:rPr>
              <a:t>untuk</a:t>
            </a:r>
            <a:r>
              <a:rPr lang="en-US">
                <a:cs typeface="Calibri"/>
              </a:rPr>
              <a:t> </a:t>
            </a:r>
            <a:r>
              <a:rPr lang="en-US" err="1">
                <a:cs typeface="Calibri"/>
              </a:rPr>
              <a:t>meredakan</a:t>
            </a:r>
            <a:r>
              <a:rPr lang="en-US">
                <a:cs typeface="Calibri"/>
              </a:rPr>
              <a:t> </a:t>
            </a:r>
            <a:r>
              <a:rPr lang="en-US" err="1">
                <a:cs typeface="Calibri"/>
              </a:rPr>
              <a:t>ketegangan</a:t>
            </a:r>
            <a:r>
              <a:rPr lang="en-US">
                <a:cs typeface="Calibri"/>
              </a:rPr>
              <a:t>. </a:t>
            </a:r>
            <a:r>
              <a:rPr lang="en-US" err="1">
                <a:cs typeface="Calibri"/>
              </a:rPr>
              <a:t>Sehari</a:t>
            </a:r>
            <a:r>
              <a:rPr lang="en-US">
                <a:cs typeface="Calibri"/>
              </a:rPr>
              <a:t> </a:t>
            </a:r>
            <a:r>
              <a:rPr lang="en-US" err="1">
                <a:cs typeface="Calibri"/>
              </a:rPr>
              <a:t>setelah</a:t>
            </a:r>
            <a:r>
              <a:rPr lang="en-US">
                <a:cs typeface="Calibri"/>
              </a:rPr>
              <a:t> IPO </a:t>
            </a:r>
            <a:r>
              <a:rPr lang="en-US" err="1">
                <a:cs typeface="Calibri"/>
              </a:rPr>
              <a:t>dia</a:t>
            </a:r>
            <a:r>
              <a:rPr lang="en-US">
                <a:cs typeface="Calibri"/>
              </a:rPr>
              <a:t> </a:t>
            </a:r>
            <a:r>
              <a:rPr lang="en-US" err="1">
                <a:cs typeface="Calibri"/>
              </a:rPr>
              <a:t>sedang</a:t>
            </a:r>
            <a:r>
              <a:rPr lang="en-US">
                <a:cs typeface="Calibri"/>
              </a:rPr>
              <a:t> </a:t>
            </a:r>
            <a:r>
              <a:rPr lang="en-US" err="1">
                <a:cs typeface="Calibri"/>
              </a:rPr>
              <a:t>menulis</a:t>
            </a:r>
            <a:r>
              <a:rPr lang="en-US">
                <a:cs typeface="Calibri"/>
              </a:rPr>
              <a:t> </a:t>
            </a:r>
            <a:r>
              <a:rPr lang="en-US" err="1">
                <a:cs typeface="Calibri"/>
              </a:rPr>
              <a:t>lelucon</a:t>
            </a:r>
            <a:r>
              <a:rPr lang="en-US">
                <a:cs typeface="Calibri"/>
              </a:rPr>
              <a:t> yang </a:t>
            </a:r>
            <a:r>
              <a:rPr lang="en-US" err="1">
                <a:cs typeface="Calibri"/>
              </a:rPr>
              <a:t>siap</a:t>
            </a:r>
            <a:r>
              <a:rPr lang="en-US">
                <a:cs typeface="Calibri"/>
              </a:rPr>
              <a:t> </a:t>
            </a:r>
            <a:r>
              <a:rPr lang="en-US" err="1">
                <a:cs typeface="Calibri"/>
              </a:rPr>
              <a:t>untuk</a:t>
            </a:r>
            <a:r>
              <a:rPr lang="en-US">
                <a:cs typeface="Calibri"/>
              </a:rPr>
              <a:t> </a:t>
            </a:r>
            <a:r>
              <a:rPr lang="en-US" err="1">
                <a:cs typeface="Calibri"/>
              </a:rPr>
              <a:t>dikirimkan</a:t>
            </a:r>
            <a:r>
              <a:rPr lang="en-US">
                <a:cs typeface="Calibri"/>
              </a:rPr>
              <a:t> </a:t>
            </a:r>
            <a:r>
              <a:rPr lang="en-US" err="1">
                <a:cs typeface="Calibri"/>
              </a:rPr>
              <a:t>ke</a:t>
            </a:r>
            <a:r>
              <a:rPr lang="en-US">
                <a:cs typeface="Calibri"/>
              </a:rPr>
              <a:t> </a:t>
            </a:r>
            <a:r>
              <a:rPr lang="en-US" err="1">
                <a:cs typeface="Calibri"/>
              </a:rPr>
              <a:t>pegawai</a:t>
            </a:r>
            <a:r>
              <a:rPr lang="en-US">
                <a:cs typeface="Calibri"/>
              </a:rPr>
              <a:t>, </a:t>
            </a:r>
            <a:r>
              <a:rPr lang="en-US" err="1">
                <a:cs typeface="Calibri"/>
              </a:rPr>
              <a:t>sampai</a:t>
            </a:r>
            <a:r>
              <a:rPr lang="en-US">
                <a:cs typeface="Calibri"/>
              </a:rPr>
              <a:t> </a:t>
            </a:r>
            <a:r>
              <a:rPr lang="en-US" err="1">
                <a:cs typeface="Calibri"/>
              </a:rPr>
              <a:t>datanglah</a:t>
            </a:r>
            <a:r>
              <a:rPr lang="en-US">
                <a:cs typeface="Calibri"/>
              </a:rPr>
              <a:t> </a:t>
            </a:r>
            <a:r>
              <a:rPr lang="en-US" err="1">
                <a:cs typeface="Calibri"/>
              </a:rPr>
              <a:t>seorang</a:t>
            </a:r>
            <a:r>
              <a:rPr lang="en-US">
                <a:cs typeface="Calibri"/>
              </a:rPr>
              <a:t> </a:t>
            </a:r>
            <a:r>
              <a:rPr lang="en-US" err="1">
                <a:cs typeface="Calibri"/>
              </a:rPr>
              <a:t>penasihat</a:t>
            </a:r>
            <a:r>
              <a:rPr lang="en-US">
                <a:cs typeface="Calibri"/>
              </a:rPr>
              <a:t> </a:t>
            </a:r>
            <a:r>
              <a:rPr lang="en-US" err="1">
                <a:cs typeface="Calibri"/>
              </a:rPr>
              <a:t>umum</a:t>
            </a:r>
            <a:r>
              <a:rPr lang="en-US">
                <a:cs typeface="Calibri"/>
              </a:rPr>
              <a:t> yang </a:t>
            </a:r>
            <a:r>
              <a:rPr lang="en-US" err="1">
                <a:cs typeface="Calibri"/>
              </a:rPr>
              <a:t>mengatakan</a:t>
            </a:r>
            <a:r>
              <a:rPr lang="en-US">
                <a:cs typeface="Calibri"/>
              </a:rPr>
              <a:t> </a:t>
            </a:r>
            <a:r>
              <a:rPr lang="en-US" err="1">
                <a:cs typeface="Calibri"/>
              </a:rPr>
              <a:t>bahwa</a:t>
            </a:r>
            <a:r>
              <a:rPr lang="en-US">
                <a:cs typeface="Calibri"/>
              </a:rPr>
              <a:t> </a:t>
            </a:r>
            <a:r>
              <a:rPr lang="en-US" err="1">
                <a:cs typeface="Calibri"/>
              </a:rPr>
              <a:t>lelucon</a:t>
            </a:r>
            <a:r>
              <a:rPr lang="en-US">
                <a:cs typeface="Calibri"/>
              </a:rPr>
              <a:t> </a:t>
            </a:r>
            <a:r>
              <a:rPr lang="en-US" err="1">
                <a:cs typeface="Calibri"/>
              </a:rPr>
              <a:t>itu</a:t>
            </a:r>
            <a:r>
              <a:rPr lang="en-US">
                <a:cs typeface="Calibri"/>
              </a:rPr>
              <a:t> </a:t>
            </a:r>
            <a:r>
              <a:rPr lang="en-US" err="1">
                <a:cs typeface="Calibri"/>
              </a:rPr>
              <a:t>sangat</a:t>
            </a:r>
            <a:r>
              <a:rPr lang="en-US">
                <a:cs typeface="Calibri"/>
              </a:rPr>
              <a:t> </a:t>
            </a:r>
            <a:r>
              <a:rPr lang="en-US" err="1">
                <a:cs typeface="Calibri"/>
              </a:rPr>
              <a:t>lucu</a:t>
            </a:r>
            <a:r>
              <a:rPr lang="en-US">
                <a:cs typeface="Calibri"/>
              </a:rPr>
              <a:t>, </a:t>
            </a:r>
            <a:r>
              <a:rPr lang="en-US" err="1">
                <a:cs typeface="Calibri"/>
              </a:rPr>
              <a:t>sehingga</a:t>
            </a:r>
            <a:r>
              <a:rPr lang="en-US">
                <a:cs typeface="Calibri"/>
              </a:rPr>
              <a:t> </a:t>
            </a:r>
            <a:r>
              <a:rPr lang="en-US" err="1">
                <a:cs typeface="Calibri"/>
              </a:rPr>
              <a:t>jangan</a:t>
            </a:r>
            <a:r>
              <a:rPr lang="en-US">
                <a:cs typeface="Calibri"/>
              </a:rPr>
              <a:t> </a:t>
            </a:r>
            <a:r>
              <a:rPr lang="en-US" err="1">
                <a:cs typeface="Calibri"/>
              </a:rPr>
              <a:t>disebarkan</a:t>
            </a:r>
            <a:r>
              <a:rPr lang="en-US">
                <a:cs typeface="Calibri"/>
              </a:rPr>
              <a:t>.</a:t>
            </a:r>
          </a:p>
        </p:txBody>
      </p:sp>
      <p:sp>
        <p:nvSpPr>
          <p:cNvPr id="4" name="Slide Number Placeholder 3"/>
          <p:cNvSpPr>
            <a:spLocks noGrp="1"/>
          </p:cNvSpPr>
          <p:nvPr>
            <p:ph type="sldNum" sz="quarter" idx="5"/>
          </p:nvPr>
        </p:nvSpPr>
        <p:spPr/>
        <p:txBody>
          <a:bodyPr/>
          <a:lstStyle/>
          <a:p>
            <a:fld id="{F3D4A7A7-D932-41CD-944F-941E8D62DE06}" type="slidenum">
              <a:rPr lang="id-ID" smtClean="0"/>
              <a:t>10</a:t>
            </a:fld>
            <a:endParaRPr lang="id-ID"/>
          </a:p>
        </p:txBody>
      </p:sp>
    </p:spTree>
    <p:extLst>
      <p:ext uri="{BB962C8B-B14F-4D97-AF65-F5344CB8AC3E}">
        <p14:creationId xmlns:p14="http://schemas.microsoft.com/office/powerpoint/2010/main" val="1922768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id-ID">
                <a:cs typeface="Calibri"/>
              </a:rPr>
              <a:t>Ketika krisis ekonomi melanda US pada tahun 2008, Google berencana </a:t>
            </a:r>
            <a:r>
              <a:rPr lang="id-ID" err="1">
                <a:cs typeface="Calibri"/>
              </a:rPr>
              <a:t>mem</a:t>
            </a:r>
            <a:r>
              <a:rPr lang="id-ID">
                <a:cs typeface="Calibri"/>
              </a:rPr>
              <a:t>-PHK sekitar 10.000 pegawainya. Memang saat itu struktur pegawai Google terlalu rumit dan kompleks, serta sebagian besar merupakan pegawai kontrak. Dengan rumitnya struktur organisasi tersebut membuat Google sulit membuat keputusan.</a:t>
            </a:r>
          </a:p>
          <a:p>
            <a:pPr marL="171450" indent="-171450">
              <a:buFont typeface="Arial" panose="020B0604020202020204" pitchFamily="34" charset="0"/>
              <a:buChar char="•"/>
            </a:pPr>
            <a:r>
              <a:rPr lang="id-ID">
                <a:cs typeface="Calibri"/>
              </a:rPr>
              <a:t>Mau tidak mau Google harus mengencangkan ikat pinggang. Karyawan </a:t>
            </a:r>
            <a:r>
              <a:rPr lang="id-ID" err="1">
                <a:cs typeface="Calibri"/>
              </a:rPr>
              <a:t>di-PHK</a:t>
            </a:r>
            <a:r>
              <a:rPr lang="id-ID">
                <a:cs typeface="Calibri"/>
              </a:rPr>
              <a:t>, makanan gratis dan tunjangan lain2 dikurangi.</a:t>
            </a:r>
          </a:p>
          <a:p>
            <a:pPr marL="171450" indent="-171450">
              <a:buFont typeface="Arial" panose="020B0604020202020204" pitchFamily="34" charset="0"/>
              <a:buChar char="•"/>
            </a:pPr>
            <a:r>
              <a:rPr lang="id-ID">
                <a:cs typeface="Calibri"/>
              </a:rPr>
              <a:t>Tapi badai ekonomi di tahun itu justru menguntungkan Google karena:</a:t>
            </a:r>
          </a:p>
          <a:p>
            <a:pPr marL="628650" lvl="1" indent="-171450">
              <a:buFont typeface="Arial" panose="020B0604020202020204" pitchFamily="34" charset="0"/>
              <a:buChar char="•"/>
            </a:pPr>
            <a:r>
              <a:rPr lang="id-ID">
                <a:cs typeface="Calibri"/>
              </a:rPr>
              <a:t>Perusahaan yang lemah menghilang, sedangkan perusahaan yang kuat mengambil alih perusahaan yang hampir ambruk dan merebut pangsa pasarnya</a:t>
            </a:r>
          </a:p>
          <a:p>
            <a:pPr marL="628650" lvl="1" indent="-171450">
              <a:buFont typeface="Arial" panose="020B0604020202020204" pitchFamily="34" charset="0"/>
              <a:buChar char="•"/>
            </a:pPr>
            <a:r>
              <a:rPr lang="id-ID">
                <a:cs typeface="Calibri"/>
              </a:rPr>
              <a:t>Google mengambil kesempatan itu untuk menyesuaikan ragam produknya, melakukan seleksi terhadap proyek-proyek, mempertahankan proyek yang potensial dan menghapus proyek-proyek yang kemungkinan kecil untuk menambah laba perusahaan. Contoh: </a:t>
            </a:r>
            <a:r>
              <a:rPr lang="id-ID"/>
              <a:t>Google </a:t>
            </a:r>
            <a:r>
              <a:rPr lang="id-ID" err="1"/>
              <a:t>Hangouts</a:t>
            </a:r>
            <a:r>
              <a:rPr lang="id-ID"/>
              <a:t>, Google+, </a:t>
            </a:r>
            <a:r>
              <a:rPr lang="id-ID" err="1"/>
              <a:t>Inbox</a:t>
            </a:r>
            <a:r>
              <a:rPr lang="id-ID"/>
              <a:t> </a:t>
            </a:r>
            <a:r>
              <a:rPr lang="id-ID" err="1"/>
              <a:t>by</a:t>
            </a:r>
            <a:r>
              <a:rPr lang="id-ID"/>
              <a:t> </a:t>
            </a:r>
            <a:r>
              <a:rPr lang="id-ID" err="1"/>
              <a:t>Gmail</a:t>
            </a:r>
            <a:r>
              <a:rPr lang="id-ID"/>
              <a:t>, dan lain-lain (</a:t>
            </a:r>
            <a:r>
              <a:rPr lang="id-ID">
                <a:hlinkClick r:id="rId3"/>
              </a:rPr>
              <a:t>https://killedbygoogle.com/</a:t>
            </a:r>
            <a:r>
              <a:rPr lang="id-ID"/>
              <a:t>)</a:t>
            </a:r>
            <a:endParaRPr lang="id-ID">
              <a:cs typeface="Calibri"/>
            </a:endParaRPr>
          </a:p>
          <a:p>
            <a:pPr marL="171450" indent="-171450">
              <a:buFont typeface="Arial" panose="020B0604020202020204" pitchFamily="34" charset="0"/>
              <a:buChar char="•"/>
            </a:pPr>
            <a:r>
              <a:rPr lang="id-ID" err="1">
                <a:cs typeface="Calibri"/>
              </a:rPr>
              <a:t>sdsd</a:t>
            </a:r>
          </a:p>
        </p:txBody>
      </p:sp>
      <p:sp>
        <p:nvSpPr>
          <p:cNvPr id="4" name="Slide Number Placeholder 3"/>
          <p:cNvSpPr>
            <a:spLocks noGrp="1"/>
          </p:cNvSpPr>
          <p:nvPr>
            <p:ph type="sldNum" sz="quarter" idx="5"/>
          </p:nvPr>
        </p:nvSpPr>
        <p:spPr/>
        <p:txBody>
          <a:bodyPr/>
          <a:lstStyle/>
          <a:p>
            <a:fld id="{F3D4A7A7-D932-41CD-944F-941E8D62DE06}" type="slidenum">
              <a:rPr lang="id-ID" smtClean="0"/>
              <a:t>11</a:t>
            </a:fld>
            <a:endParaRPr lang="id-ID"/>
          </a:p>
        </p:txBody>
      </p:sp>
    </p:spTree>
    <p:extLst>
      <p:ext uri="{BB962C8B-B14F-4D97-AF65-F5344CB8AC3E}">
        <p14:creationId xmlns:p14="http://schemas.microsoft.com/office/powerpoint/2010/main" val="1664981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Cambria"/>
              </a:rPr>
              <a:t>Googleplex: </a:t>
            </a:r>
            <a:r>
              <a:rPr lang="en-US" dirty="0"/>
              <a:t>Googleplex </a:t>
            </a:r>
            <a:r>
              <a:rPr lang="en-US" dirty="0" err="1"/>
              <a:t>adalah</a:t>
            </a:r>
            <a:r>
              <a:rPr lang="en-US" dirty="0"/>
              <a:t> </a:t>
            </a:r>
            <a:r>
              <a:rPr lang="en-US" dirty="0" err="1"/>
              <a:t>kompleks</a:t>
            </a:r>
            <a:r>
              <a:rPr lang="en-US" dirty="0"/>
              <a:t> </a:t>
            </a:r>
            <a:r>
              <a:rPr lang="en-US" dirty="0" err="1"/>
              <a:t>kantor</a:t>
            </a:r>
            <a:r>
              <a:rPr lang="en-US" dirty="0"/>
              <a:t> </a:t>
            </a:r>
            <a:r>
              <a:rPr lang="en-US" dirty="0" err="1"/>
              <a:t>pusat</a:t>
            </a:r>
            <a:r>
              <a:rPr lang="en-US" dirty="0"/>
              <a:t> Google dan </a:t>
            </a:r>
            <a:r>
              <a:rPr lang="en-US" dirty="0" err="1"/>
              <a:t>perusahaan</a:t>
            </a:r>
            <a:r>
              <a:rPr lang="en-US" dirty="0"/>
              <a:t> </a:t>
            </a:r>
            <a:r>
              <a:rPr lang="en-US" dirty="0" err="1"/>
              <a:t>induknya</a:t>
            </a:r>
            <a:r>
              <a:rPr lang="en-US" dirty="0"/>
              <a:t> Alphabet Inc. </a:t>
            </a:r>
            <a:r>
              <a:rPr lang="en-US" dirty="0" err="1"/>
              <a:t>Terletak</a:t>
            </a:r>
            <a:r>
              <a:rPr lang="en-US" dirty="0"/>
              <a:t> di 1600 Amphitheatre Parkway di Mountain View, California, Amerika </a:t>
            </a:r>
            <a:r>
              <a:rPr lang="en-US" dirty="0" err="1"/>
              <a:t>Serikat</a:t>
            </a:r>
            <a:endParaRPr lang="en-US" dirty="0" err="1">
              <a:latin typeface="Cambria"/>
            </a:endParaRPr>
          </a:p>
          <a:p>
            <a:pPr marL="171450" indent="-171450">
              <a:buFont typeface="Arial" panose="020B0604020202020204" pitchFamily="34" charset="0"/>
              <a:buChar char="•"/>
            </a:pPr>
            <a:r>
              <a:rPr lang="en-US" dirty="0">
                <a:latin typeface="Cambria"/>
              </a:rPr>
              <a:t>Sheryl </a:t>
            </a:r>
            <a:r>
              <a:rPr lang="en-US" dirty="0" err="1">
                <a:latin typeface="Cambria"/>
              </a:rPr>
              <a:t>Sanber</a:t>
            </a:r>
            <a:r>
              <a:rPr lang="en-US" dirty="0">
                <a:latin typeface="Cambria"/>
              </a:rPr>
              <a:t>, wakil </a:t>
            </a:r>
            <a:r>
              <a:rPr lang="en-US" dirty="0" err="1">
                <a:latin typeface="Cambria"/>
              </a:rPr>
              <a:t>presiden</a:t>
            </a:r>
            <a:r>
              <a:rPr lang="en-US" dirty="0">
                <a:latin typeface="Cambria"/>
              </a:rPr>
              <a:t> yang </a:t>
            </a:r>
            <a:r>
              <a:rPr lang="en-US" dirty="0" err="1">
                <a:latin typeface="Cambria"/>
              </a:rPr>
              <a:t>menangani</a:t>
            </a:r>
            <a:r>
              <a:rPr lang="en-US" dirty="0">
                <a:latin typeface="Cambria"/>
              </a:rPr>
              <a:t> </a:t>
            </a:r>
            <a:r>
              <a:rPr lang="en-US" dirty="0" err="1">
                <a:latin typeface="Cambria"/>
              </a:rPr>
              <a:t>sistem</a:t>
            </a:r>
            <a:r>
              <a:rPr lang="en-US" dirty="0">
                <a:latin typeface="Cambria"/>
              </a:rPr>
              <a:t> </a:t>
            </a:r>
            <a:r>
              <a:rPr lang="en-US" dirty="0" err="1">
                <a:latin typeface="Cambria"/>
              </a:rPr>
              <a:t>periklanan</a:t>
            </a:r>
            <a:r>
              <a:rPr lang="en-US" dirty="0">
                <a:latin typeface="Cambria"/>
              </a:rPr>
              <a:t> </a:t>
            </a:r>
            <a:r>
              <a:rPr lang="en-US" dirty="0" err="1">
                <a:latin typeface="Cambria"/>
              </a:rPr>
              <a:t>otomatis</a:t>
            </a:r>
            <a:r>
              <a:rPr lang="en-US" dirty="0">
                <a:latin typeface="Cambria"/>
              </a:rPr>
              <a:t> </a:t>
            </a:r>
            <a:r>
              <a:rPr lang="en-US" dirty="0" err="1">
                <a:latin typeface="Cambria"/>
              </a:rPr>
              <a:t>pernah</a:t>
            </a:r>
            <a:r>
              <a:rPr lang="en-US" dirty="0">
                <a:latin typeface="Cambria"/>
              </a:rPr>
              <a:t> </a:t>
            </a:r>
            <a:r>
              <a:rPr lang="en-US" dirty="0" err="1">
                <a:latin typeface="Cambria"/>
              </a:rPr>
              <a:t>bercerita</a:t>
            </a:r>
            <a:r>
              <a:rPr lang="en-US" dirty="0">
                <a:latin typeface="Cambria"/>
              </a:rPr>
              <a:t>: </a:t>
            </a:r>
            <a:r>
              <a:rPr lang="en-US" dirty="0" err="1">
                <a:latin typeface="Cambria"/>
              </a:rPr>
              <a:t>Dia</a:t>
            </a:r>
            <a:r>
              <a:rPr lang="en-US" dirty="0">
                <a:latin typeface="Cambria"/>
              </a:rPr>
              <a:t> </a:t>
            </a:r>
            <a:r>
              <a:rPr lang="en-US" dirty="0" err="1">
                <a:latin typeface="Cambria"/>
              </a:rPr>
              <a:t>pernah</a:t>
            </a:r>
            <a:r>
              <a:rPr lang="en-US" dirty="0">
                <a:latin typeface="Cambria"/>
              </a:rPr>
              <a:t> </a:t>
            </a:r>
            <a:r>
              <a:rPr lang="en-US" dirty="0" err="1">
                <a:latin typeface="Cambria"/>
              </a:rPr>
              <a:t>melakukan</a:t>
            </a:r>
            <a:r>
              <a:rPr lang="en-US" dirty="0">
                <a:latin typeface="Cambria"/>
              </a:rPr>
              <a:t> </a:t>
            </a:r>
            <a:r>
              <a:rPr lang="en-US" dirty="0" err="1">
                <a:latin typeface="Cambria"/>
              </a:rPr>
              <a:t>kesalahan</a:t>
            </a:r>
            <a:r>
              <a:rPr lang="en-US" dirty="0">
                <a:latin typeface="Cambria"/>
              </a:rPr>
              <a:t> </a:t>
            </a:r>
            <a:r>
              <a:rPr lang="en-US" dirty="0" err="1">
                <a:latin typeface="Cambria"/>
              </a:rPr>
              <a:t>jutaan</a:t>
            </a:r>
            <a:r>
              <a:rPr lang="en-US" dirty="0">
                <a:latin typeface="Cambria"/>
              </a:rPr>
              <a:t> </a:t>
            </a:r>
            <a:r>
              <a:rPr lang="en-US" dirty="0" err="1">
                <a:latin typeface="Cambria"/>
              </a:rPr>
              <a:t>dolar</a:t>
            </a:r>
            <a:r>
              <a:rPr lang="en-US" dirty="0">
                <a:latin typeface="Cambria"/>
              </a:rPr>
              <a:t>. </a:t>
            </a:r>
            <a:r>
              <a:rPr lang="en-US" dirty="0" err="1">
                <a:latin typeface="Cambria"/>
              </a:rPr>
              <a:t>Saat</a:t>
            </a:r>
            <a:r>
              <a:rPr lang="en-US" dirty="0">
                <a:latin typeface="Cambria"/>
              </a:rPr>
              <a:t> </a:t>
            </a:r>
            <a:r>
              <a:rPr lang="en-US" dirty="0" err="1">
                <a:latin typeface="Cambria"/>
              </a:rPr>
              <a:t>menyadari</a:t>
            </a:r>
            <a:r>
              <a:rPr lang="en-US" dirty="0">
                <a:latin typeface="Cambria"/>
              </a:rPr>
              <a:t> </a:t>
            </a:r>
            <a:r>
              <a:rPr lang="en-US" dirty="0" err="1">
                <a:latin typeface="Cambria"/>
              </a:rPr>
              <a:t>itu</a:t>
            </a:r>
            <a:r>
              <a:rPr lang="en-US" dirty="0">
                <a:latin typeface="Cambria"/>
              </a:rPr>
              <a:t> </a:t>
            </a:r>
            <a:r>
              <a:rPr lang="en-US" dirty="0" err="1">
                <a:latin typeface="Cambria"/>
              </a:rPr>
              <a:t>dia</a:t>
            </a:r>
            <a:r>
              <a:rPr lang="en-US" dirty="0">
                <a:latin typeface="Cambria"/>
              </a:rPr>
              <a:t> </a:t>
            </a:r>
            <a:r>
              <a:rPr lang="en-US" dirty="0" err="1">
                <a:latin typeface="Cambria"/>
              </a:rPr>
              <a:t>langsung</a:t>
            </a:r>
            <a:r>
              <a:rPr lang="en-US" dirty="0">
                <a:latin typeface="Cambria"/>
              </a:rPr>
              <a:t> </a:t>
            </a:r>
            <a:r>
              <a:rPr lang="en-US" dirty="0" err="1">
                <a:latin typeface="Cambria"/>
              </a:rPr>
              <a:t>melaporkannya</a:t>
            </a:r>
            <a:r>
              <a:rPr lang="en-US" dirty="0">
                <a:latin typeface="Cambria"/>
              </a:rPr>
              <a:t> pada Larry Page. Yang </a:t>
            </a:r>
            <a:r>
              <a:rPr lang="en-US" dirty="0" err="1">
                <a:latin typeface="Cambria"/>
              </a:rPr>
              <a:t>menarik</a:t>
            </a:r>
            <a:r>
              <a:rPr lang="en-US" dirty="0">
                <a:latin typeface="Cambria"/>
              </a:rPr>
              <a:t> </a:t>
            </a:r>
            <a:r>
              <a:rPr lang="en-US" dirty="0" err="1">
                <a:latin typeface="Cambria"/>
              </a:rPr>
              <a:t>adalah</a:t>
            </a:r>
            <a:r>
              <a:rPr lang="en-US" dirty="0">
                <a:latin typeface="Cambria"/>
              </a:rPr>
              <a:t> Larry </a:t>
            </a:r>
            <a:r>
              <a:rPr lang="en-US" dirty="0" err="1">
                <a:latin typeface="Cambria"/>
              </a:rPr>
              <a:t>hanya</a:t>
            </a:r>
            <a:r>
              <a:rPr lang="en-US" dirty="0">
                <a:latin typeface="Cambria"/>
              </a:rPr>
              <a:t> </a:t>
            </a:r>
            <a:r>
              <a:rPr lang="en-US" dirty="0" err="1">
                <a:latin typeface="Cambria"/>
              </a:rPr>
              <a:t>berkata</a:t>
            </a:r>
            <a:r>
              <a:rPr lang="en-US" dirty="0">
                <a:latin typeface="Cambria"/>
              </a:rPr>
              <a:t> "Yah, </a:t>
            </a:r>
            <a:r>
              <a:rPr lang="en-US" dirty="0" err="1">
                <a:latin typeface="Cambria"/>
              </a:rPr>
              <a:t>kita</a:t>
            </a:r>
            <a:r>
              <a:rPr lang="en-US" dirty="0">
                <a:latin typeface="Cambria"/>
              </a:rPr>
              <a:t> </a:t>
            </a:r>
            <a:r>
              <a:rPr lang="en-US" dirty="0" err="1">
                <a:latin typeface="Cambria"/>
              </a:rPr>
              <a:t>tidak</a:t>
            </a:r>
            <a:r>
              <a:rPr lang="en-US" dirty="0">
                <a:latin typeface="Cambria"/>
              </a:rPr>
              <a:t> </a:t>
            </a:r>
            <a:r>
              <a:rPr lang="en-US" dirty="0" err="1">
                <a:latin typeface="Cambria"/>
              </a:rPr>
              <a:t>seharusnya</a:t>
            </a:r>
            <a:r>
              <a:rPr lang="en-US" dirty="0">
                <a:latin typeface="Cambria"/>
              </a:rPr>
              <a:t> </a:t>
            </a:r>
            <a:r>
              <a:rPr lang="en-US" dirty="0" err="1">
                <a:latin typeface="Cambria"/>
              </a:rPr>
              <a:t>melakukannya</a:t>
            </a:r>
            <a:r>
              <a:rPr lang="en-US" dirty="0">
                <a:latin typeface="Cambria"/>
              </a:rPr>
              <a:t>. Kita </a:t>
            </a:r>
            <a:r>
              <a:rPr lang="en-US" dirty="0" err="1">
                <a:latin typeface="Cambria"/>
              </a:rPr>
              <a:t>akan</a:t>
            </a:r>
            <a:r>
              <a:rPr lang="en-US" dirty="0">
                <a:latin typeface="Cambria"/>
              </a:rPr>
              <a:t> </a:t>
            </a:r>
            <a:r>
              <a:rPr lang="en-US" dirty="0" err="1">
                <a:latin typeface="Cambria"/>
              </a:rPr>
              <a:t>lebih</a:t>
            </a:r>
            <a:r>
              <a:rPr lang="en-US" dirty="0">
                <a:latin typeface="Cambria"/>
              </a:rPr>
              <a:t> </a:t>
            </a:r>
            <a:r>
              <a:rPr lang="en-US" dirty="0" err="1">
                <a:latin typeface="Cambria"/>
              </a:rPr>
              <a:t>berhati-hati</a:t>
            </a:r>
            <a:r>
              <a:rPr lang="en-US" dirty="0">
                <a:latin typeface="Cambria"/>
              </a:rPr>
              <a:t> </a:t>
            </a:r>
            <a:r>
              <a:rPr lang="en-US" dirty="0" err="1">
                <a:latin typeface="Cambria"/>
              </a:rPr>
              <a:t>saja</a:t>
            </a:r>
            <a:r>
              <a:rPr lang="en-US" dirty="0">
                <a:latin typeface="Cambria"/>
              </a:rPr>
              <a:t> </a:t>
            </a:r>
            <a:r>
              <a:rPr lang="en-US" dirty="0" err="1">
                <a:latin typeface="Cambria"/>
              </a:rPr>
              <a:t>ke</a:t>
            </a:r>
            <a:r>
              <a:rPr lang="en-US" dirty="0">
                <a:latin typeface="Cambria"/>
              </a:rPr>
              <a:t> </a:t>
            </a:r>
            <a:r>
              <a:rPr lang="en-US" dirty="0" err="1">
                <a:latin typeface="Cambria"/>
              </a:rPr>
              <a:t>depannya</a:t>
            </a:r>
            <a:r>
              <a:rPr lang="en-US" dirty="0">
                <a:latin typeface="Cambria"/>
              </a:rPr>
              <a:t>. Tapi </a:t>
            </a:r>
            <a:r>
              <a:rPr lang="en-US" dirty="0" err="1">
                <a:latin typeface="Cambria"/>
              </a:rPr>
              <a:t>sebenarnya</a:t>
            </a:r>
            <a:r>
              <a:rPr lang="en-US" dirty="0">
                <a:latin typeface="Cambria"/>
              </a:rPr>
              <a:t> </a:t>
            </a:r>
            <a:r>
              <a:rPr lang="en-US" dirty="0" err="1">
                <a:latin typeface="Cambria"/>
              </a:rPr>
              <a:t>ada</a:t>
            </a:r>
            <a:r>
              <a:rPr lang="en-US" dirty="0">
                <a:latin typeface="Cambria"/>
              </a:rPr>
              <a:t> </a:t>
            </a:r>
            <a:r>
              <a:rPr lang="en-US" dirty="0" err="1">
                <a:latin typeface="Cambria"/>
              </a:rPr>
              <a:t>baiknya</a:t>
            </a:r>
            <a:r>
              <a:rPr lang="en-US" dirty="0">
                <a:latin typeface="Cambria"/>
              </a:rPr>
              <a:t> juga </a:t>
            </a:r>
            <a:r>
              <a:rPr lang="en-US" dirty="0" err="1">
                <a:latin typeface="Cambria"/>
              </a:rPr>
              <a:t>kamu</a:t>
            </a:r>
            <a:r>
              <a:rPr lang="en-US" dirty="0">
                <a:latin typeface="Cambria"/>
              </a:rPr>
              <a:t> </a:t>
            </a:r>
            <a:r>
              <a:rPr lang="en-US" dirty="0" err="1">
                <a:latin typeface="Cambria"/>
              </a:rPr>
              <a:t>melakukan</a:t>
            </a:r>
            <a:r>
              <a:rPr lang="en-US" dirty="0">
                <a:latin typeface="Cambria"/>
              </a:rPr>
              <a:t> </a:t>
            </a:r>
            <a:r>
              <a:rPr lang="en-US" dirty="0" err="1">
                <a:latin typeface="Cambria"/>
              </a:rPr>
              <a:t>itu</a:t>
            </a:r>
            <a:r>
              <a:rPr lang="en-US" dirty="0">
                <a:latin typeface="Cambria"/>
              </a:rPr>
              <a:t>, </a:t>
            </a:r>
            <a:r>
              <a:rPr lang="en-US" dirty="0" err="1">
                <a:latin typeface="Cambria"/>
              </a:rPr>
              <a:t>saya</a:t>
            </a:r>
            <a:r>
              <a:rPr lang="en-US" dirty="0">
                <a:latin typeface="Cambria"/>
              </a:rPr>
              <a:t> </a:t>
            </a:r>
            <a:r>
              <a:rPr lang="en-US" dirty="0" err="1">
                <a:latin typeface="Cambria"/>
              </a:rPr>
              <a:t>senang</a:t>
            </a:r>
            <a:r>
              <a:rPr lang="en-US" dirty="0">
                <a:latin typeface="Cambria"/>
              </a:rPr>
              <a:t>. Karena </a:t>
            </a:r>
            <a:r>
              <a:rPr lang="en-US" dirty="0" err="1">
                <a:latin typeface="Cambria"/>
              </a:rPr>
              <a:t>kita</a:t>
            </a:r>
            <a:r>
              <a:rPr lang="en-US" dirty="0">
                <a:latin typeface="Cambria"/>
              </a:rPr>
              <a:t> </a:t>
            </a:r>
            <a:r>
              <a:rPr lang="en-US" dirty="0" err="1">
                <a:latin typeface="Cambria"/>
              </a:rPr>
              <a:t>harus</a:t>
            </a:r>
            <a:r>
              <a:rPr lang="en-US" dirty="0">
                <a:latin typeface="Cambria"/>
              </a:rPr>
              <a:t> </a:t>
            </a:r>
            <a:r>
              <a:rPr lang="en-US" dirty="0" err="1">
                <a:latin typeface="Cambria"/>
              </a:rPr>
              <a:t>menjadi</a:t>
            </a:r>
            <a:r>
              <a:rPr lang="en-US" dirty="0">
                <a:latin typeface="Cambria"/>
              </a:rPr>
              <a:t> </a:t>
            </a:r>
            <a:r>
              <a:rPr lang="en-US" dirty="0" err="1">
                <a:latin typeface="Cambria"/>
              </a:rPr>
              <a:t>perusahaan</a:t>
            </a:r>
            <a:r>
              <a:rPr lang="en-US" dirty="0">
                <a:latin typeface="Cambria"/>
              </a:rPr>
              <a:t> yang </a:t>
            </a:r>
            <a:r>
              <a:rPr lang="en-US" dirty="0" err="1">
                <a:latin typeface="Cambria"/>
              </a:rPr>
              <a:t>mau</a:t>
            </a:r>
            <a:r>
              <a:rPr lang="en-US" dirty="0">
                <a:latin typeface="Cambria"/>
              </a:rPr>
              <a:t> </a:t>
            </a:r>
            <a:r>
              <a:rPr lang="en-US" dirty="0" err="1">
                <a:latin typeface="Cambria"/>
              </a:rPr>
              <a:t>membuat</a:t>
            </a:r>
            <a:r>
              <a:rPr lang="en-US" dirty="0">
                <a:latin typeface="Cambria"/>
              </a:rPr>
              <a:t> </a:t>
            </a:r>
            <a:r>
              <a:rPr lang="en-US" dirty="0" err="1">
                <a:latin typeface="Cambria"/>
              </a:rPr>
              <a:t>kesalahan</a:t>
            </a:r>
            <a:r>
              <a:rPr lang="en-US" dirty="0">
                <a:latin typeface="Cambria"/>
              </a:rPr>
              <a:t>. </a:t>
            </a:r>
            <a:r>
              <a:rPr lang="en-US" dirty="0" err="1">
                <a:latin typeface="Cambria"/>
              </a:rPr>
              <a:t>Sebab</a:t>
            </a:r>
            <a:r>
              <a:rPr lang="en-US" dirty="0">
                <a:latin typeface="Cambria"/>
              </a:rPr>
              <a:t>, </a:t>
            </a:r>
            <a:r>
              <a:rPr lang="en-US" dirty="0" err="1">
                <a:latin typeface="Cambria"/>
              </a:rPr>
              <a:t>jika</a:t>
            </a:r>
            <a:r>
              <a:rPr lang="en-US" dirty="0">
                <a:latin typeface="Cambria"/>
              </a:rPr>
              <a:t> </a:t>
            </a:r>
            <a:r>
              <a:rPr lang="en-US" dirty="0" err="1">
                <a:latin typeface="Cambria"/>
              </a:rPr>
              <a:t>kita</a:t>
            </a:r>
            <a:r>
              <a:rPr lang="en-US" dirty="0">
                <a:latin typeface="Cambria"/>
              </a:rPr>
              <a:t> </a:t>
            </a:r>
            <a:r>
              <a:rPr lang="en-US" dirty="0" err="1">
                <a:latin typeface="Cambria"/>
              </a:rPr>
              <a:t>tidak</a:t>
            </a:r>
            <a:r>
              <a:rPr lang="en-US" dirty="0">
                <a:latin typeface="Cambria"/>
              </a:rPr>
              <a:t> </a:t>
            </a:r>
            <a:r>
              <a:rPr lang="en-US" dirty="0" err="1">
                <a:latin typeface="Cambria"/>
              </a:rPr>
              <a:t>pernah</a:t>
            </a:r>
            <a:r>
              <a:rPr lang="en-US" dirty="0">
                <a:latin typeface="Cambria"/>
              </a:rPr>
              <a:t> </a:t>
            </a:r>
            <a:r>
              <a:rPr lang="en-US" dirty="0" err="1">
                <a:latin typeface="Cambria"/>
              </a:rPr>
              <a:t>membuat</a:t>
            </a:r>
            <a:r>
              <a:rPr lang="en-US" dirty="0">
                <a:latin typeface="Cambria"/>
              </a:rPr>
              <a:t> </a:t>
            </a:r>
            <a:r>
              <a:rPr lang="en-US" dirty="0" err="1">
                <a:latin typeface="Cambria"/>
              </a:rPr>
              <a:t>kesalahan</a:t>
            </a:r>
            <a:r>
              <a:rPr lang="en-US" dirty="0">
                <a:latin typeface="Cambria"/>
              </a:rPr>
              <a:t>, </a:t>
            </a:r>
            <a:r>
              <a:rPr lang="en-US" dirty="0" err="1">
                <a:latin typeface="Cambria"/>
              </a:rPr>
              <a:t>kita</a:t>
            </a:r>
            <a:r>
              <a:rPr lang="en-US" dirty="0">
                <a:latin typeface="Cambria"/>
              </a:rPr>
              <a:t> </a:t>
            </a:r>
            <a:r>
              <a:rPr lang="en-US" dirty="0" err="1">
                <a:latin typeface="Cambria"/>
              </a:rPr>
              <a:t>tidak</a:t>
            </a:r>
            <a:r>
              <a:rPr lang="en-US" dirty="0">
                <a:latin typeface="Cambria"/>
              </a:rPr>
              <a:t> </a:t>
            </a:r>
            <a:r>
              <a:rPr lang="en-US" dirty="0" err="1">
                <a:latin typeface="Cambria"/>
              </a:rPr>
              <a:t>akan</a:t>
            </a:r>
            <a:r>
              <a:rPr lang="en-US" dirty="0">
                <a:latin typeface="Cambria"/>
              </a:rPr>
              <a:t> </a:t>
            </a:r>
            <a:r>
              <a:rPr lang="en-US" dirty="0" err="1">
                <a:latin typeface="Cambria"/>
              </a:rPr>
              <a:t>pernah</a:t>
            </a:r>
            <a:r>
              <a:rPr lang="en-US" dirty="0">
                <a:latin typeface="Cambria"/>
              </a:rPr>
              <a:t> </a:t>
            </a:r>
            <a:r>
              <a:rPr lang="en-US" dirty="0" err="1">
                <a:latin typeface="Cambria"/>
              </a:rPr>
              <a:t>mengambil</a:t>
            </a:r>
            <a:r>
              <a:rPr lang="en-US" dirty="0">
                <a:latin typeface="Cambria"/>
              </a:rPr>
              <a:t> </a:t>
            </a:r>
            <a:r>
              <a:rPr lang="en-US" dirty="0" err="1">
                <a:latin typeface="Cambria"/>
              </a:rPr>
              <a:t>risiko</a:t>
            </a:r>
            <a:r>
              <a:rPr lang="en-US" dirty="0">
                <a:latin typeface="Cambria"/>
              </a:rPr>
              <a:t>. Dan, </a:t>
            </a:r>
            <a:r>
              <a:rPr lang="en-US" dirty="0" err="1">
                <a:latin typeface="Cambria"/>
              </a:rPr>
              <a:t>jika</a:t>
            </a:r>
            <a:r>
              <a:rPr lang="en-US" dirty="0">
                <a:latin typeface="Cambria"/>
              </a:rPr>
              <a:t> </a:t>
            </a:r>
            <a:r>
              <a:rPr lang="en-US" dirty="0" err="1">
                <a:latin typeface="Cambria"/>
              </a:rPr>
              <a:t>kita</a:t>
            </a:r>
            <a:r>
              <a:rPr lang="en-US" dirty="0">
                <a:latin typeface="Cambria"/>
              </a:rPr>
              <a:t> </a:t>
            </a:r>
            <a:r>
              <a:rPr lang="en-US" dirty="0" err="1">
                <a:latin typeface="Cambria"/>
              </a:rPr>
              <a:t>tidak</a:t>
            </a:r>
            <a:r>
              <a:rPr lang="en-US" dirty="0">
                <a:latin typeface="Cambria"/>
              </a:rPr>
              <a:t> </a:t>
            </a:r>
            <a:r>
              <a:rPr lang="en-US" dirty="0" err="1">
                <a:latin typeface="Cambria"/>
              </a:rPr>
              <a:t>mengambil</a:t>
            </a:r>
            <a:r>
              <a:rPr lang="en-US" dirty="0">
                <a:latin typeface="Cambria"/>
              </a:rPr>
              <a:t> </a:t>
            </a:r>
            <a:r>
              <a:rPr lang="en-US" dirty="0" err="1">
                <a:latin typeface="Cambria"/>
              </a:rPr>
              <a:t>risiko</a:t>
            </a:r>
            <a:r>
              <a:rPr lang="en-US" dirty="0">
                <a:latin typeface="Cambria"/>
              </a:rPr>
              <a:t>, </a:t>
            </a:r>
            <a:r>
              <a:rPr lang="en-US" dirty="0" err="1">
                <a:latin typeface="Cambria"/>
              </a:rPr>
              <a:t>kita</a:t>
            </a:r>
            <a:r>
              <a:rPr lang="en-US" dirty="0">
                <a:latin typeface="Cambria"/>
              </a:rPr>
              <a:t> </a:t>
            </a:r>
            <a:r>
              <a:rPr lang="en-US" dirty="0" err="1">
                <a:latin typeface="Cambria"/>
              </a:rPr>
              <a:t>tidak</a:t>
            </a:r>
            <a:r>
              <a:rPr lang="en-US" dirty="0">
                <a:latin typeface="Cambria"/>
              </a:rPr>
              <a:t> </a:t>
            </a:r>
            <a:r>
              <a:rPr lang="en-US" dirty="0" err="1">
                <a:latin typeface="Cambria"/>
              </a:rPr>
              <a:t>akan</a:t>
            </a:r>
            <a:r>
              <a:rPr lang="en-US" dirty="0">
                <a:latin typeface="Cambria"/>
              </a:rPr>
              <a:t> </a:t>
            </a:r>
            <a:r>
              <a:rPr lang="en-US" dirty="0" err="1">
                <a:latin typeface="Cambria"/>
              </a:rPr>
              <a:t>pernah</a:t>
            </a:r>
            <a:r>
              <a:rPr lang="en-US" dirty="0">
                <a:latin typeface="Cambria"/>
              </a:rPr>
              <a:t> </a:t>
            </a:r>
            <a:r>
              <a:rPr lang="en-US" dirty="0" err="1">
                <a:latin typeface="Cambria"/>
              </a:rPr>
              <a:t>maju</a:t>
            </a:r>
            <a:r>
              <a:rPr lang="en-US" dirty="0">
                <a:latin typeface="Cambria"/>
              </a:rPr>
              <a:t>."</a:t>
            </a:r>
          </a:p>
          <a:p>
            <a:pPr marL="171450" indent="-171450">
              <a:buFont typeface="Arial" panose="020B0604020202020204" pitchFamily="34" charset="0"/>
              <a:buChar char="•"/>
            </a:pPr>
            <a:r>
              <a:rPr lang="en-US">
                <a:latin typeface="Cambria"/>
              </a:rPr>
              <a:t>Masalah-masalah atau pekerjaan yang dikerjakan di Google selalu menarik. Lalu, Orang-orang di sekitar kita cerdas-cerdas dan helpful. Itulah salah dua alasan yang menyebabkan pegawai di sana betah bekerja dan berlama-lama di kantor. Sepeda warna-warni, layanan pijat dan makanan gratis, meja bilyard, dll itu hanya pelengkap, tapi saya pribadi yakin kita tidak akan pergi ke kantor walaupun dapat semua fasilitas itu tapi berada di kantor membuat kita sengsara.</a:t>
            </a:r>
            <a:endParaRPr lang="en-US" dirty="0">
              <a:latin typeface="Cambria"/>
            </a:endParaRPr>
          </a:p>
          <a:p>
            <a:pPr marL="171450" indent="-171450">
              <a:buFont typeface="Arial" panose="020B0604020202020204" pitchFamily="34" charset="0"/>
              <a:buChar char="•"/>
            </a:pPr>
            <a:endParaRPr lang="en-US">
              <a:latin typeface="Cambria"/>
            </a:endParaRPr>
          </a:p>
        </p:txBody>
      </p:sp>
      <p:sp>
        <p:nvSpPr>
          <p:cNvPr id="4" name="Slide Number Placeholder 3"/>
          <p:cNvSpPr>
            <a:spLocks noGrp="1"/>
          </p:cNvSpPr>
          <p:nvPr>
            <p:ph type="sldNum" sz="quarter" idx="5"/>
          </p:nvPr>
        </p:nvSpPr>
        <p:spPr/>
        <p:txBody>
          <a:bodyPr/>
          <a:lstStyle/>
          <a:p>
            <a:fld id="{F3D4A7A7-D932-41CD-944F-941E8D62DE06}" type="slidenum">
              <a:rPr lang="id-ID" smtClean="0"/>
              <a:t>12</a:t>
            </a:fld>
            <a:endParaRPr lang="id-ID"/>
          </a:p>
        </p:txBody>
      </p:sp>
    </p:spTree>
    <p:extLst>
      <p:ext uri="{BB962C8B-B14F-4D97-AF65-F5344CB8AC3E}">
        <p14:creationId xmlns:p14="http://schemas.microsoft.com/office/powerpoint/2010/main" val="988804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12829-B54A-43B8-8242-BEA2845C29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id="{DA54C36A-BEC4-42A1-ABFA-E1AFDBF402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E1B4FDC8-57AF-436B-AD5F-CA4464886FB9}"/>
              </a:ext>
            </a:extLst>
          </p:cNvPr>
          <p:cNvSpPr>
            <a:spLocks noGrp="1"/>
          </p:cNvSpPr>
          <p:nvPr>
            <p:ph type="dt" sz="half" idx="10"/>
          </p:nvPr>
        </p:nvSpPr>
        <p:spPr/>
        <p:txBody>
          <a:bodyPr/>
          <a:lstStyle/>
          <a:p>
            <a:fld id="{705480FD-EC3A-431D-9395-8B123686CC66}" type="datetimeFigureOut">
              <a:rPr lang="id-ID" smtClean="0"/>
              <a:t>17/04/21</a:t>
            </a:fld>
            <a:endParaRPr lang="id-ID"/>
          </a:p>
        </p:txBody>
      </p:sp>
      <p:sp>
        <p:nvSpPr>
          <p:cNvPr id="5" name="Footer Placeholder 4">
            <a:extLst>
              <a:ext uri="{FF2B5EF4-FFF2-40B4-BE49-F238E27FC236}">
                <a16:creationId xmlns:a16="http://schemas.microsoft.com/office/drawing/2014/main" id="{D974AC7A-0D2C-43E3-89B5-0DABE63D807C}"/>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AE9EBD9B-FA43-4DA9-8ADF-4B9C3106E8AD}"/>
              </a:ext>
            </a:extLst>
          </p:cNvPr>
          <p:cNvSpPr>
            <a:spLocks noGrp="1"/>
          </p:cNvSpPr>
          <p:nvPr>
            <p:ph type="sldNum" sz="quarter" idx="12"/>
          </p:nvPr>
        </p:nvSpPr>
        <p:spPr/>
        <p:txBody>
          <a:bodyPr/>
          <a:lstStyle/>
          <a:p>
            <a:fld id="{71746DED-C38A-43A5-A95D-4D190A089D3D}" type="slidenum">
              <a:rPr lang="id-ID" smtClean="0"/>
              <a:t>‹#›</a:t>
            </a:fld>
            <a:endParaRPr lang="id-ID"/>
          </a:p>
        </p:txBody>
      </p:sp>
    </p:spTree>
    <p:extLst>
      <p:ext uri="{BB962C8B-B14F-4D97-AF65-F5344CB8AC3E}">
        <p14:creationId xmlns:p14="http://schemas.microsoft.com/office/powerpoint/2010/main" val="1236023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D17A1-2959-481E-A90D-5DAF554EE61C}"/>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CEFD1BB3-1EAD-46C9-9388-911B7C26F9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FD2C0A74-F42A-4A8C-8842-F515049CEAC2}"/>
              </a:ext>
            </a:extLst>
          </p:cNvPr>
          <p:cNvSpPr>
            <a:spLocks noGrp="1"/>
          </p:cNvSpPr>
          <p:nvPr>
            <p:ph type="dt" sz="half" idx="10"/>
          </p:nvPr>
        </p:nvSpPr>
        <p:spPr/>
        <p:txBody>
          <a:bodyPr/>
          <a:lstStyle/>
          <a:p>
            <a:fld id="{705480FD-EC3A-431D-9395-8B123686CC66}" type="datetimeFigureOut">
              <a:rPr lang="id-ID" smtClean="0"/>
              <a:t>17/04/21</a:t>
            </a:fld>
            <a:endParaRPr lang="id-ID"/>
          </a:p>
        </p:txBody>
      </p:sp>
      <p:sp>
        <p:nvSpPr>
          <p:cNvPr id="5" name="Footer Placeholder 4">
            <a:extLst>
              <a:ext uri="{FF2B5EF4-FFF2-40B4-BE49-F238E27FC236}">
                <a16:creationId xmlns:a16="http://schemas.microsoft.com/office/drawing/2014/main" id="{8BBAAFB9-F4F7-4767-A255-5E5DB2F2A709}"/>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5E62103F-731D-4963-A55F-2DD8B252B334}"/>
              </a:ext>
            </a:extLst>
          </p:cNvPr>
          <p:cNvSpPr>
            <a:spLocks noGrp="1"/>
          </p:cNvSpPr>
          <p:nvPr>
            <p:ph type="sldNum" sz="quarter" idx="12"/>
          </p:nvPr>
        </p:nvSpPr>
        <p:spPr/>
        <p:txBody>
          <a:bodyPr/>
          <a:lstStyle/>
          <a:p>
            <a:fld id="{71746DED-C38A-43A5-A95D-4D190A089D3D}" type="slidenum">
              <a:rPr lang="id-ID" smtClean="0"/>
              <a:t>‹#›</a:t>
            </a:fld>
            <a:endParaRPr lang="id-ID"/>
          </a:p>
        </p:txBody>
      </p:sp>
    </p:spTree>
    <p:extLst>
      <p:ext uri="{BB962C8B-B14F-4D97-AF65-F5344CB8AC3E}">
        <p14:creationId xmlns:p14="http://schemas.microsoft.com/office/powerpoint/2010/main" val="3457883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BD7E7D-DEB9-4245-9751-84E8D95AE7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A643A664-472B-4390-9FD0-C7F37ECF6B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97CAC2BA-6D8A-4826-AEBA-F05B157979FB}"/>
              </a:ext>
            </a:extLst>
          </p:cNvPr>
          <p:cNvSpPr>
            <a:spLocks noGrp="1"/>
          </p:cNvSpPr>
          <p:nvPr>
            <p:ph type="dt" sz="half" idx="10"/>
          </p:nvPr>
        </p:nvSpPr>
        <p:spPr/>
        <p:txBody>
          <a:bodyPr/>
          <a:lstStyle/>
          <a:p>
            <a:fld id="{705480FD-EC3A-431D-9395-8B123686CC66}" type="datetimeFigureOut">
              <a:rPr lang="id-ID" smtClean="0"/>
              <a:t>17/04/21</a:t>
            </a:fld>
            <a:endParaRPr lang="id-ID"/>
          </a:p>
        </p:txBody>
      </p:sp>
      <p:sp>
        <p:nvSpPr>
          <p:cNvPr id="5" name="Footer Placeholder 4">
            <a:extLst>
              <a:ext uri="{FF2B5EF4-FFF2-40B4-BE49-F238E27FC236}">
                <a16:creationId xmlns:a16="http://schemas.microsoft.com/office/drawing/2014/main" id="{E93A572A-B700-4EBB-826B-3A61BBD29ECD}"/>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A04383B1-F156-4306-AABA-667B8BDE69EE}"/>
              </a:ext>
            </a:extLst>
          </p:cNvPr>
          <p:cNvSpPr>
            <a:spLocks noGrp="1"/>
          </p:cNvSpPr>
          <p:nvPr>
            <p:ph type="sldNum" sz="quarter" idx="12"/>
          </p:nvPr>
        </p:nvSpPr>
        <p:spPr/>
        <p:txBody>
          <a:bodyPr/>
          <a:lstStyle/>
          <a:p>
            <a:fld id="{71746DED-C38A-43A5-A95D-4D190A089D3D}" type="slidenum">
              <a:rPr lang="id-ID" smtClean="0"/>
              <a:t>‹#›</a:t>
            </a:fld>
            <a:endParaRPr lang="id-ID"/>
          </a:p>
        </p:txBody>
      </p:sp>
    </p:spTree>
    <p:extLst>
      <p:ext uri="{BB962C8B-B14F-4D97-AF65-F5344CB8AC3E}">
        <p14:creationId xmlns:p14="http://schemas.microsoft.com/office/powerpoint/2010/main" val="806752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986C0-DCC3-4791-B147-AB6C0823935F}"/>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44E3336B-C937-4816-B2C4-F1D96E4387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255C9378-B0F8-46DC-978B-6B41C60B007A}"/>
              </a:ext>
            </a:extLst>
          </p:cNvPr>
          <p:cNvSpPr>
            <a:spLocks noGrp="1"/>
          </p:cNvSpPr>
          <p:nvPr>
            <p:ph type="dt" sz="half" idx="10"/>
          </p:nvPr>
        </p:nvSpPr>
        <p:spPr/>
        <p:txBody>
          <a:bodyPr/>
          <a:lstStyle/>
          <a:p>
            <a:fld id="{705480FD-EC3A-431D-9395-8B123686CC66}" type="datetimeFigureOut">
              <a:rPr lang="id-ID" smtClean="0"/>
              <a:t>17/04/21</a:t>
            </a:fld>
            <a:endParaRPr lang="id-ID"/>
          </a:p>
        </p:txBody>
      </p:sp>
      <p:sp>
        <p:nvSpPr>
          <p:cNvPr id="5" name="Footer Placeholder 4">
            <a:extLst>
              <a:ext uri="{FF2B5EF4-FFF2-40B4-BE49-F238E27FC236}">
                <a16:creationId xmlns:a16="http://schemas.microsoft.com/office/drawing/2014/main" id="{21649ACA-44DA-4447-8C3D-FC4BF7367F99}"/>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A30B8FF7-9DF4-4D2C-98B2-A64D95B4B7E0}"/>
              </a:ext>
            </a:extLst>
          </p:cNvPr>
          <p:cNvSpPr>
            <a:spLocks noGrp="1"/>
          </p:cNvSpPr>
          <p:nvPr>
            <p:ph type="sldNum" sz="quarter" idx="12"/>
          </p:nvPr>
        </p:nvSpPr>
        <p:spPr/>
        <p:txBody>
          <a:bodyPr/>
          <a:lstStyle/>
          <a:p>
            <a:fld id="{71746DED-C38A-43A5-A95D-4D190A089D3D}" type="slidenum">
              <a:rPr lang="id-ID" smtClean="0"/>
              <a:t>‹#›</a:t>
            </a:fld>
            <a:endParaRPr lang="id-ID"/>
          </a:p>
        </p:txBody>
      </p:sp>
    </p:spTree>
    <p:extLst>
      <p:ext uri="{BB962C8B-B14F-4D97-AF65-F5344CB8AC3E}">
        <p14:creationId xmlns:p14="http://schemas.microsoft.com/office/powerpoint/2010/main" val="158058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3B771-C3EA-4032-9D47-6BEDEA388B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id="{FD93864A-1419-47A0-A7C9-24B4423801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F5C75C-BB8D-4184-AAD2-961792799F09}"/>
              </a:ext>
            </a:extLst>
          </p:cNvPr>
          <p:cNvSpPr>
            <a:spLocks noGrp="1"/>
          </p:cNvSpPr>
          <p:nvPr>
            <p:ph type="dt" sz="half" idx="10"/>
          </p:nvPr>
        </p:nvSpPr>
        <p:spPr/>
        <p:txBody>
          <a:bodyPr/>
          <a:lstStyle/>
          <a:p>
            <a:fld id="{705480FD-EC3A-431D-9395-8B123686CC66}" type="datetimeFigureOut">
              <a:rPr lang="id-ID" smtClean="0"/>
              <a:t>17/04/21</a:t>
            </a:fld>
            <a:endParaRPr lang="id-ID"/>
          </a:p>
        </p:txBody>
      </p:sp>
      <p:sp>
        <p:nvSpPr>
          <p:cNvPr id="5" name="Footer Placeholder 4">
            <a:extLst>
              <a:ext uri="{FF2B5EF4-FFF2-40B4-BE49-F238E27FC236}">
                <a16:creationId xmlns:a16="http://schemas.microsoft.com/office/drawing/2014/main" id="{212C390A-3DEC-4FBC-AC53-DA108C45B560}"/>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A3E29E67-86CC-4BBE-83F6-EE38273227D6}"/>
              </a:ext>
            </a:extLst>
          </p:cNvPr>
          <p:cNvSpPr>
            <a:spLocks noGrp="1"/>
          </p:cNvSpPr>
          <p:nvPr>
            <p:ph type="sldNum" sz="quarter" idx="12"/>
          </p:nvPr>
        </p:nvSpPr>
        <p:spPr/>
        <p:txBody>
          <a:bodyPr/>
          <a:lstStyle/>
          <a:p>
            <a:fld id="{71746DED-C38A-43A5-A95D-4D190A089D3D}" type="slidenum">
              <a:rPr lang="id-ID" smtClean="0"/>
              <a:t>‹#›</a:t>
            </a:fld>
            <a:endParaRPr lang="id-ID"/>
          </a:p>
        </p:txBody>
      </p:sp>
    </p:spTree>
    <p:extLst>
      <p:ext uri="{BB962C8B-B14F-4D97-AF65-F5344CB8AC3E}">
        <p14:creationId xmlns:p14="http://schemas.microsoft.com/office/powerpoint/2010/main" val="505507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D5E3-6EC1-49EF-ADB2-3931CE59F9B2}"/>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FF04B6C8-09AB-4130-92E9-BB1D7B453C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id="{525CB3E5-7F96-4227-9B32-1970E0EDBC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id="{230508AD-9EE0-4D59-9561-A6B9A3886C16}"/>
              </a:ext>
            </a:extLst>
          </p:cNvPr>
          <p:cNvSpPr>
            <a:spLocks noGrp="1"/>
          </p:cNvSpPr>
          <p:nvPr>
            <p:ph type="dt" sz="half" idx="10"/>
          </p:nvPr>
        </p:nvSpPr>
        <p:spPr/>
        <p:txBody>
          <a:bodyPr/>
          <a:lstStyle/>
          <a:p>
            <a:fld id="{705480FD-EC3A-431D-9395-8B123686CC66}" type="datetimeFigureOut">
              <a:rPr lang="id-ID" smtClean="0"/>
              <a:t>17/04/21</a:t>
            </a:fld>
            <a:endParaRPr lang="id-ID"/>
          </a:p>
        </p:txBody>
      </p:sp>
      <p:sp>
        <p:nvSpPr>
          <p:cNvPr id="6" name="Footer Placeholder 5">
            <a:extLst>
              <a:ext uri="{FF2B5EF4-FFF2-40B4-BE49-F238E27FC236}">
                <a16:creationId xmlns:a16="http://schemas.microsoft.com/office/drawing/2014/main" id="{0B3956F0-0587-4320-8905-E7C06DEC5505}"/>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FD0A536E-649D-41E0-990F-18ECDF9C95B9}"/>
              </a:ext>
            </a:extLst>
          </p:cNvPr>
          <p:cNvSpPr>
            <a:spLocks noGrp="1"/>
          </p:cNvSpPr>
          <p:nvPr>
            <p:ph type="sldNum" sz="quarter" idx="12"/>
          </p:nvPr>
        </p:nvSpPr>
        <p:spPr/>
        <p:txBody>
          <a:bodyPr/>
          <a:lstStyle/>
          <a:p>
            <a:fld id="{71746DED-C38A-43A5-A95D-4D190A089D3D}" type="slidenum">
              <a:rPr lang="id-ID" smtClean="0"/>
              <a:t>‹#›</a:t>
            </a:fld>
            <a:endParaRPr lang="id-ID"/>
          </a:p>
        </p:txBody>
      </p:sp>
    </p:spTree>
    <p:extLst>
      <p:ext uri="{BB962C8B-B14F-4D97-AF65-F5344CB8AC3E}">
        <p14:creationId xmlns:p14="http://schemas.microsoft.com/office/powerpoint/2010/main" val="297842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E25AD-DEF5-41D9-B8E1-C4F90B78CB24}"/>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id="{8FD60C32-9AA5-45EC-B347-77AA90F6EB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700DCF-1DFC-414F-8428-D1E216D2A1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id="{07574DDA-29A7-4C58-8C72-616A88886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A3DBDC-6C45-4FF3-A104-86ACFC136B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id="{8A9DF17C-311B-4248-967C-EFF4D71CB42E}"/>
              </a:ext>
            </a:extLst>
          </p:cNvPr>
          <p:cNvSpPr>
            <a:spLocks noGrp="1"/>
          </p:cNvSpPr>
          <p:nvPr>
            <p:ph type="dt" sz="half" idx="10"/>
          </p:nvPr>
        </p:nvSpPr>
        <p:spPr/>
        <p:txBody>
          <a:bodyPr/>
          <a:lstStyle/>
          <a:p>
            <a:fld id="{705480FD-EC3A-431D-9395-8B123686CC66}" type="datetimeFigureOut">
              <a:rPr lang="id-ID" smtClean="0"/>
              <a:t>17/04/21</a:t>
            </a:fld>
            <a:endParaRPr lang="id-ID"/>
          </a:p>
        </p:txBody>
      </p:sp>
      <p:sp>
        <p:nvSpPr>
          <p:cNvPr id="8" name="Footer Placeholder 7">
            <a:extLst>
              <a:ext uri="{FF2B5EF4-FFF2-40B4-BE49-F238E27FC236}">
                <a16:creationId xmlns:a16="http://schemas.microsoft.com/office/drawing/2014/main" id="{910B0947-56EA-488D-850B-8FA882A03EC6}"/>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a16="http://schemas.microsoft.com/office/drawing/2014/main" id="{14193CE4-A3CF-4970-AD1A-A9509FD7E7C7}"/>
              </a:ext>
            </a:extLst>
          </p:cNvPr>
          <p:cNvSpPr>
            <a:spLocks noGrp="1"/>
          </p:cNvSpPr>
          <p:nvPr>
            <p:ph type="sldNum" sz="quarter" idx="12"/>
          </p:nvPr>
        </p:nvSpPr>
        <p:spPr/>
        <p:txBody>
          <a:bodyPr/>
          <a:lstStyle/>
          <a:p>
            <a:fld id="{71746DED-C38A-43A5-A95D-4D190A089D3D}" type="slidenum">
              <a:rPr lang="id-ID" smtClean="0"/>
              <a:t>‹#›</a:t>
            </a:fld>
            <a:endParaRPr lang="id-ID"/>
          </a:p>
        </p:txBody>
      </p:sp>
    </p:spTree>
    <p:extLst>
      <p:ext uri="{BB962C8B-B14F-4D97-AF65-F5344CB8AC3E}">
        <p14:creationId xmlns:p14="http://schemas.microsoft.com/office/powerpoint/2010/main" val="2558259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D90FB-A8CA-4CD7-8CCF-16EBF0D288BD}"/>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id="{66D3B1D0-B332-4F50-98AE-29DA2EC86739}"/>
              </a:ext>
            </a:extLst>
          </p:cNvPr>
          <p:cNvSpPr>
            <a:spLocks noGrp="1"/>
          </p:cNvSpPr>
          <p:nvPr>
            <p:ph type="dt" sz="half" idx="10"/>
          </p:nvPr>
        </p:nvSpPr>
        <p:spPr/>
        <p:txBody>
          <a:bodyPr/>
          <a:lstStyle/>
          <a:p>
            <a:fld id="{705480FD-EC3A-431D-9395-8B123686CC66}" type="datetimeFigureOut">
              <a:rPr lang="id-ID" smtClean="0"/>
              <a:t>17/04/21</a:t>
            </a:fld>
            <a:endParaRPr lang="id-ID"/>
          </a:p>
        </p:txBody>
      </p:sp>
      <p:sp>
        <p:nvSpPr>
          <p:cNvPr id="4" name="Footer Placeholder 3">
            <a:extLst>
              <a:ext uri="{FF2B5EF4-FFF2-40B4-BE49-F238E27FC236}">
                <a16:creationId xmlns:a16="http://schemas.microsoft.com/office/drawing/2014/main" id="{76162876-DBF5-41BD-8BB9-10857262D454}"/>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id="{6CA3B0D4-1544-48E4-8107-436F652C0241}"/>
              </a:ext>
            </a:extLst>
          </p:cNvPr>
          <p:cNvSpPr>
            <a:spLocks noGrp="1"/>
          </p:cNvSpPr>
          <p:nvPr>
            <p:ph type="sldNum" sz="quarter" idx="12"/>
          </p:nvPr>
        </p:nvSpPr>
        <p:spPr/>
        <p:txBody>
          <a:bodyPr/>
          <a:lstStyle/>
          <a:p>
            <a:fld id="{71746DED-C38A-43A5-A95D-4D190A089D3D}" type="slidenum">
              <a:rPr lang="id-ID" smtClean="0"/>
              <a:t>‹#›</a:t>
            </a:fld>
            <a:endParaRPr lang="id-ID"/>
          </a:p>
        </p:txBody>
      </p:sp>
    </p:spTree>
    <p:extLst>
      <p:ext uri="{BB962C8B-B14F-4D97-AF65-F5344CB8AC3E}">
        <p14:creationId xmlns:p14="http://schemas.microsoft.com/office/powerpoint/2010/main" val="1641382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30C523-5437-447E-8A78-229B4C0E3669}"/>
              </a:ext>
            </a:extLst>
          </p:cNvPr>
          <p:cNvSpPr>
            <a:spLocks noGrp="1"/>
          </p:cNvSpPr>
          <p:nvPr>
            <p:ph type="dt" sz="half" idx="10"/>
          </p:nvPr>
        </p:nvSpPr>
        <p:spPr/>
        <p:txBody>
          <a:bodyPr/>
          <a:lstStyle/>
          <a:p>
            <a:fld id="{705480FD-EC3A-431D-9395-8B123686CC66}" type="datetimeFigureOut">
              <a:rPr lang="id-ID" smtClean="0"/>
              <a:t>17/04/21</a:t>
            </a:fld>
            <a:endParaRPr lang="id-ID"/>
          </a:p>
        </p:txBody>
      </p:sp>
      <p:sp>
        <p:nvSpPr>
          <p:cNvPr id="3" name="Footer Placeholder 2">
            <a:extLst>
              <a:ext uri="{FF2B5EF4-FFF2-40B4-BE49-F238E27FC236}">
                <a16:creationId xmlns:a16="http://schemas.microsoft.com/office/drawing/2014/main" id="{1678E438-F9C9-4DCD-82C0-2ED89051E980}"/>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a16="http://schemas.microsoft.com/office/drawing/2014/main" id="{F6C15648-9B80-4567-9D5D-5784CC1FE51A}"/>
              </a:ext>
            </a:extLst>
          </p:cNvPr>
          <p:cNvSpPr>
            <a:spLocks noGrp="1"/>
          </p:cNvSpPr>
          <p:nvPr>
            <p:ph type="sldNum" sz="quarter" idx="12"/>
          </p:nvPr>
        </p:nvSpPr>
        <p:spPr/>
        <p:txBody>
          <a:bodyPr/>
          <a:lstStyle/>
          <a:p>
            <a:fld id="{71746DED-C38A-43A5-A95D-4D190A089D3D}" type="slidenum">
              <a:rPr lang="id-ID" smtClean="0"/>
              <a:t>‹#›</a:t>
            </a:fld>
            <a:endParaRPr lang="id-ID"/>
          </a:p>
        </p:txBody>
      </p:sp>
    </p:spTree>
    <p:extLst>
      <p:ext uri="{BB962C8B-B14F-4D97-AF65-F5344CB8AC3E}">
        <p14:creationId xmlns:p14="http://schemas.microsoft.com/office/powerpoint/2010/main" val="213220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2FD4F-813A-4098-8AAC-885A93C1DF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id="{A2930602-01E8-42C8-9C93-76FBA7C6E9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id="{10B262DF-680C-4FDC-849C-C599F00C8B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C42F4D-8D9E-4843-83C1-6C579E981172}"/>
              </a:ext>
            </a:extLst>
          </p:cNvPr>
          <p:cNvSpPr>
            <a:spLocks noGrp="1"/>
          </p:cNvSpPr>
          <p:nvPr>
            <p:ph type="dt" sz="half" idx="10"/>
          </p:nvPr>
        </p:nvSpPr>
        <p:spPr/>
        <p:txBody>
          <a:bodyPr/>
          <a:lstStyle/>
          <a:p>
            <a:fld id="{705480FD-EC3A-431D-9395-8B123686CC66}" type="datetimeFigureOut">
              <a:rPr lang="id-ID" smtClean="0"/>
              <a:t>17/04/21</a:t>
            </a:fld>
            <a:endParaRPr lang="id-ID"/>
          </a:p>
        </p:txBody>
      </p:sp>
      <p:sp>
        <p:nvSpPr>
          <p:cNvPr id="6" name="Footer Placeholder 5">
            <a:extLst>
              <a:ext uri="{FF2B5EF4-FFF2-40B4-BE49-F238E27FC236}">
                <a16:creationId xmlns:a16="http://schemas.microsoft.com/office/drawing/2014/main" id="{E6B704CF-D8F3-4DC3-B71A-6AE95778829A}"/>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50A38B0E-EDA3-42B9-BD6E-91F1CF929F77}"/>
              </a:ext>
            </a:extLst>
          </p:cNvPr>
          <p:cNvSpPr>
            <a:spLocks noGrp="1"/>
          </p:cNvSpPr>
          <p:nvPr>
            <p:ph type="sldNum" sz="quarter" idx="12"/>
          </p:nvPr>
        </p:nvSpPr>
        <p:spPr/>
        <p:txBody>
          <a:bodyPr/>
          <a:lstStyle/>
          <a:p>
            <a:fld id="{71746DED-C38A-43A5-A95D-4D190A089D3D}" type="slidenum">
              <a:rPr lang="id-ID" smtClean="0"/>
              <a:t>‹#›</a:t>
            </a:fld>
            <a:endParaRPr lang="id-ID"/>
          </a:p>
        </p:txBody>
      </p:sp>
    </p:spTree>
    <p:extLst>
      <p:ext uri="{BB962C8B-B14F-4D97-AF65-F5344CB8AC3E}">
        <p14:creationId xmlns:p14="http://schemas.microsoft.com/office/powerpoint/2010/main" val="2991341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5F3FE-CA08-4BF6-9B39-2D441CED8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id="{A4B14389-AEEE-4C66-AB28-7B974FE2CA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id="{9A134513-D047-41AB-A03F-EC99F2F4FC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3D497B-59E0-4D21-8BB9-BBFFDABCE0B3}"/>
              </a:ext>
            </a:extLst>
          </p:cNvPr>
          <p:cNvSpPr>
            <a:spLocks noGrp="1"/>
          </p:cNvSpPr>
          <p:nvPr>
            <p:ph type="dt" sz="half" idx="10"/>
          </p:nvPr>
        </p:nvSpPr>
        <p:spPr/>
        <p:txBody>
          <a:bodyPr/>
          <a:lstStyle/>
          <a:p>
            <a:fld id="{705480FD-EC3A-431D-9395-8B123686CC66}" type="datetimeFigureOut">
              <a:rPr lang="id-ID" smtClean="0"/>
              <a:t>17/04/21</a:t>
            </a:fld>
            <a:endParaRPr lang="id-ID"/>
          </a:p>
        </p:txBody>
      </p:sp>
      <p:sp>
        <p:nvSpPr>
          <p:cNvPr id="6" name="Footer Placeholder 5">
            <a:extLst>
              <a:ext uri="{FF2B5EF4-FFF2-40B4-BE49-F238E27FC236}">
                <a16:creationId xmlns:a16="http://schemas.microsoft.com/office/drawing/2014/main" id="{6036D4A2-264A-4FEB-8D50-3A7403101526}"/>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846FE7FC-EA68-41C7-AFEC-620D07A470E7}"/>
              </a:ext>
            </a:extLst>
          </p:cNvPr>
          <p:cNvSpPr>
            <a:spLocks noGrp="1"/>
          </p:cNvSpPr>
          <p:nvPr>
            <p:ph type="sldNum" sz="quarter" idx="12"/>
          </p:nvPr>
        </p:nvSpPr>
        <p:spPr/>
        <p:txBody>
          <a:bodyPr/>
          <a:lstStyle/>
          <a:p>
            <a:fld id="{71746DED-C38A-43A5-A95D-4D190A089D3D}" type="slidenum">
              <a:rPr lang="id-ID" smtClean="0"/>
              <a:t>‹#›</a:t>
            </a:fld>
            <a:endParaRPr lang="id-ID"/>
          </a:p>
        </p:txBody>
      </p:sp>
    </p:spTree>
    <p:extLst>
      <p:ext uri="{BB962C8B-B14F-4D97-AF65-F5344CB8AC3E}">
        <p14:creationId xmlns:p14="http://schemas.microsoft.com/office/powerpoint/2010/main" val="214392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288041-4A24-417A-9B03-685BAFA25E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id="{4656EC63-8C1B-46BC-86BD-AF24AE72EF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E2802827-86CA-40CF-89B1-FDC2F29B33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480FD-EC3A-431D-9395-8B123686CC66}" type="datetimeFigureOut">
              <a:rPr lang="id-ID" smtClean="0"/>
              <a:t>17/04/21</a:t>
            </a:fld>
            <a:endParaRPr lang="id-ID"/>
          </a:p>
        </p:txBody>
      </p:sp>
      <p:sp>
        <p:nvSpPr>
          <p:cNvPr id="5" name="Footer Placeholder 4">
            <a:extLst>
              <a:ext uri="{FF2B5EF4-FFF2-40B4-BE49-F238E27FC236}">
                <a16:creationId xmlns:a16="http://schemas.microsoft.com/office/drawing/2014/main" id="{3B89EDC5-744D-49B3-A57A-E9C24614A6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id="{36B5FDA6-312A-43B5-9EF7-749961ACA3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46DED-C38A-43A5-A95D-4D190A089D3D}" type="slidenum">
              <a:rPr lang="id-ID" smtClean="0"/>
              <a:t>‹#›</a:t>
            </a:fld>
            <a:endParaRPr lang="id-ID"/>
          </a:p>
        </p:txBody>
      </p:sp>
    </p:spTree>
    <p:extLst>
      <p:ext uri="{BB962C8B-B14F-4D97-AF65-F5344CB8AC3E}">
        <p14:creationId xmlns:p14="http://schemas.microsoft.com/office/powerpoint/2010/main" val="2837505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CB8946-92DA-4E11-B923-44AB2B17AB8C}"/>
              </a:ext>
            </a:extLst>
          </p:cNvPr>
          <p:cNvSpPr>
            <a:spLocks noGrp="1"/>
          </p:cNvSpPr>
          <p:nvPr>
            <p:ph type="ctrTitle"/>
          </p:nvPr>
        </p:nvSpPr>
        <p:spPr>
          <a:xfrm>
            <a:off x="594359" y="1474757"/>
            <a:ext cx="6268353" cy="3210269"/>
          </a:xfrm>
        </p:spPr>
        <p:txBody>
          <a:bodyPr anchor="ctr">
            <a:normAutofit/>
          </a:bodyPr>
          <a:lstStyle/>
          <a:p>
            <a:pPr algn="l"/>
            <a:r>
              <a:rPr lang="id-ID" sz="3700">
                <a:latin typeface="Cambria" panose="02040503050406030204" pitchFamily="18" charset="0"/>
                <a:ea typeface="Cambria" panose="02040503050406030204" pitchFamily="18" charset="0"/>
              </a:rPr>
              <a:t>Google </a:t>
            </a:r>
            <a:r>
              <a:rPr lang="en-US" sz="3700">
                <a:latin typeface="Cambria" panose="02040503050406030204" pitchFamily="18" charset="0"/>
                <a:ea typeface="Cambria" panose="02040503050406030204" pitchFamily="18" charset="0"/>
              </a:rPr>
              <a:t>S</a:t>
            </a:r>
            <a:r>
              <a:rPr lang="id-ID" sz="3700" err="1">
                <a:latin typeface="Cambria" panose="02040503050406030204" pitchFamily="18" charset="0"/>
                <a:ea typeface="Cambria" panose="02040503050406030204" pitchFamily="18" charset="0"/>
              </a:rPr>
              <a:t>peaks</a:t>
            </a:r>
            <a:r>
              <a:rPr lang="id-ID" sz="3700">
                <a:latin typeface="Cambria" panose="02040503050406030204" pitchFamily="18" charset="0"/>
                <a:ea typeface="Cambria" panose="02040503050406030204" pitchFamily="18" charset="0"/>
              </a:rPr>
              <a:t>: </a:t>
            </a:r>
            <a:br>
              <a:rPr lang="id-ID" sz="3700">
                <a:latin typeface="Cambria" panose="02040503050406030204" pitchFamily="18" charset="0"/>
                <a:ea typeface="Cambria" panose="02040503050406030204" pitchFamily="18" charset="0"/>
              </a:rPr>
            </a:br>
            <a:r>
              <a:rPr lang="id-ID" sz="2800">
                <a:latin typeface="Cambria" panose="02040503050406030204" pitchFamily="18" charset="0"/>
                <a:ea typeface="Cambria" panose="02040503050406030204" pitchFamily="18" charset="0"/>
              </a:rPr>
              <a:t>Rahasia pengusaha-miliarder tersukses di dunia</a:t>
            </a:r>
            <a:endParaRPr lang="id-ID" sz="3700">
              <a:latin typeface="Cambria" panose="02040503050406030204" pitchFamily="18" charset="0"/>
              <a:ea typeface="Cambria" panose="02040503050406030204" pitchFamily="18" charset="0"/>
            </a:endParaRPr>
          </a:p>
        </p:txBody>
      </p:sp>
      <p:grpSp>
        <p:nvGrpSpPr>
          <p:cNvPr id="67" name="Group 66">
            <a:extLst>
              <a:ext uri="{FF2B5EF4-FFF2-40B4-BE49-F238E27FC236}">
                <a16:creationId xmlns:a16="http://schemas.microsoft.com/office/drawing/2014/main" id="{BEB2E44E-30A6-416E-A45D-B1E3286295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414016"/>
            <a:ext cx="232963" cy="1340860"/>
            <a:chOff x="56167" y="2050133"/>
            <a:chExt cx="232963" cy="1340860"/>
          </a:xfrm>
        </p:grpSpPr>
        <p:sp>
          <p:nvSpPr>
            <p:cNvPr id="68" name="Rectangle 2">
              <a:extLst>
                <a:ext uri="{FF2B5EF4-FFF2-40B4-BE49-F238E27FC236}">
                  <a16:creationId xmlns:a16="http://schemas.microsoft.com/office/drawing/2014/main" id="{FC3F1FAE-BAA2-4238-87B4-F57CD6E0D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089CF776-26E3-443A-9B0A-EBD6CE7AE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2">
              <a:extLst>
                <a:ext uri="{FF2B5EF4-FFF2-40B4-BE49-F238E27FC236}">
                  <a16:creationId xmlns:a16="http://schemas.microsoft.com/office/drawing/2014/main" id="{1F6F9BAB-A8A1-4A62-86FC-5B3157A6E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59">
              <a:extLst>
                <a:ext uri="{FF2B5EF4-FFF2-40B4-BE49-F238E27FC236}">
                  <a16:creationId xmlns:a16="http://schemas.microsoft.com/office/drawing/2014/main" id="{7A2B6B81-FF9A-43F6-A1AE-917DAA4B0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2">
              <a:extLst>
                <a:ext uri="{FF2B5EF4-FFF2-40B4-BE49-F238E27FC236}">
                  <a16:creationId xmlns:a16="http://schemas.microsoft.com/office/drawing/2014/main" id="{49817315-151B-4CB1-A230-5A36AF7FB4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59">
              <a:extLst>
                <a:ext uri="{FF2B5EF4-FFF2-40B4-BE49-F238E27FC236}">
                  <a16:creationId xmlns:a16="http://schemas.microsoft.com/office/drawing/2014/main" id="{6CC335AB-9541-4183-93A8-9687D50AB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2">
              <a:extLst>
                <a:ext uri="{FF2B5EF4-FFF2-40B4-BE49-F238E27FC236}">
                  <a16:creationId xmlns:a16="http://schemas.microsoft.com/office/drawing/2014/main" id="{ED940D30-BF06-4C7A-8790-F0D998247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59">
              <a:extLst>
                <a:ext uri="{FF2B5EF4-FFF2-40B4-BE49-F238E27FC236}">
                  <a16:creationId xmlns:a16="http://schemas.microsoft.com/office/drawing/2014/main" id="{A52173BB-5BB4-4AB9-AC66-79CF7406D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2">
              <a:extLst>
                <a:ext uri="{FF2B5EF4-FFF2-40B4-BE49-F238E27FC236}">
                  <a16:creationId xmlns:a16="http://schemas.microsoft.com/office/drawing/2014/main" id="{CD8A6114-D58C-4BB6-9AFE-064C927F3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59">
              <a:extLst>
                <a:ext uri="{FF2B5EF4-FFF2-40B4-BE49-F238E27FC236}">
                  <a16:creationId xmlns:a16="http://schemas.microsoft.com/office/drawing/2014/main" id="{B4E88F94-25A1-4836-8BB3-4271B636B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2">
              <a:extLst>
                <a:ext uri="{FF2B5EF4-FFF2-40B4-BE49-F238E27FC236}">
                  <a16:creationId xmlns:a16="http://schemas.microsoft.com/office/drawing/2014/main" id="{25A83C54-E0E4-4E8A-9EE6-C17D26417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59">
              <a:extLst>
                <a:ext uri="{FF2B5EF4-FFF2-40B4-BE49-F238E27FC236}">
                  <a16:creationId xmlns:a16="http://schemas.microsoft.com/office/drawing/2014/main" id="{0675818B-7A46-4DED-BBFC-4697A4C04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2">
              <a:extLst>
                <a:ext uri="{FF2B5EF4-FFF2-40B4-BE49-F238E27FC236}">
                  <a16:creationId xmlns:a16="http://schemas.microsoft.com/office/drawing/2014/main" id="{AF3B1214-DA5A-4076-BE6B-3D9D3ECC6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59">
              <a:extLst>
                <a:ext uri="{FF2B5EF4-FFF2-40B4-BE49-F238E27FC236}">
                  <a16:creationId xmlns:a16="http://schemas.microsoft.com/office/drawing/2014/main" id="{9E008EA5-BFDE-4E41-A137-7528BC706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2">
              <a:extLst>
                <a:ext uri="{FF2B5EF4-FFF2-40B4-BE49-F238E27FC236}">
                  <a16:creationId xmlns:a16="http://schemas.microsoft.com/office/drawing/2014/main" id="{46544C80-52A4-45E4-BFA9-EF2DF3498E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59">
              <a:extLst>
                <a:ext uri="{FF2B5EF4-FFF2-40B4-BE49-F238E27FC236}">
                  <a16:creationId xmlns:a16="http://schemas.microsoft.com/office/drawing/2014/main" id="{905E3B05-2EB1-44FB-ADE8-F4CD5217A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2">
              <a:extLst>
                <a:ext uri="{FF2B5EF4-FFF2-40B4-BE49-F238E27FC236}">
                  <a16:creationId xmlns:a16="http://schemas.microsoft.com/office/drawing/2014/main" id="{02542866-00BE-41E8-955D-E3B4E6E03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59">
              <a:extLst>
                <a:ext uri="{FF2B5EF4-FFF2-40B4-BE49-F238E27FC236}">
                  <a16:creationId xmlns:a16="http://schemas.microsoft.com/office/drawing/2014/main" id="{ADC9572A-D4F6-4C5A-B2C8-C00E855CB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2">
              <a:extLst>
                <a:ext uri="{FF2B5EF4-FFF2-40B4-BE49-F238E27FC236}">
                  <a16:creationId xmlns:a16="http://schemas.microsoft.com/office/drawing/2014/main" id="{BBF83543-D986-4CD0-A24E-9802847B8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59">
              <a:extLst>
                <a:ext uri="{FF2B5EF4-FFF2-40B4-BE49-F238E27FC236}">
                  <a16:creationId xmlns:a16="http://schemas.microsoft.com/office/drawing/2014/main" id="{15E8B8C4-D90E-4DC6-BA2D-D21C33318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Rectangle 88">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2"/>
            <a:ext cx="5291468" cy="1490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E770B5D-4C82-4D0C-B72C-161CB77317FA}"/>
              </a:ext>
            </a:extLst>
          </p:cNvPr>
          <p:cNvSpPr>
            <a:spLocks noGrp="1"/>
          </p:cNvSpPr>
          <p:nvPr>
            <p:ph type="subTitle" idx="1"/>
          </p:nvPr>
        </p:nvSpPr>
        <p:spPr>
          <a:xfrm>
            <a:off x="594360" y="5540035"/>
            <a:ext cx="4376651" cy="795528"/>
          </a:xfrm>
        </p:spPr>
        <p:txBody>
          <a:bodyPr anchor="ctr">
            <a:normAutofit/>
          </a:bodyPr>
          <a:lstStyle/>
          <a:p>
            <a:pPr algn="l"/>
            <a:r>
              <a:rPr lang="en-US" sz="1400" dirty="0" err="1">
                <a:solidFill>
                  <a:srgbClr val="4472C4"/>
                </a:solidFill>
              </a:rPr>
              <a:t>Bedah</a:t>
            </a:r>
            <a:r>
              <a:rPr lang="en-US" sz="1400" dirty="0">
                <a:solidFill>
                  <a:srgbClr val="4472C4"/>
                </a:solidFill>
              </a:rPr>
              <a:t> </a:t>
            </a:r>
            <a:r>
              <a:rPr lang="en-US" sz="1400" dirty="0" err="1">
                <a:solidFill>
                  <a:srgbClr val="4472C4"/>
                </a:solidFill>
              </a:rPr>
              <a:t>Buku</a:t>
            </a:r>
            <a:endParaRPr lang="en-US" sz="1400" dirty="0">
              <a:solidFill>
                <a:srgbClr val="4472C4"/>
              </a:solidFill>
            </a:endParaRPr>
          </a:p>
          <a:p>
            <a:pPr algn="l"/>
            <a:r>
              <a:rPr lang="en-US" sz="1400" dirty="0">
                <a:solidFill>
                  <a:srgbClr val="4472C4"/>
                </a:solidFill>
              </a:rPr>
              <a:t>Oleh: Andi</a:t>
            </a:r>
            <a:endParaRPr lang="id-ID" sz="1400" dirty="0">
              <a:solidFill>
                <a:srgbClr val="4472C4"/>
              </a:solidFill>
            </a:endParaRPr>
          </a:p>
        </p:txBody>
      </p:sp>
      <p:pic>
        <p:nvPicPr>
          <p:cNvPr id="5" name="Picture 4" descr="A picture containing text, book&#10;&#10;Description automatically generated">
            <a:extLst>
              <a:ext uri="{FF2B5EF4-FFF2-40B4-BE49-F238E27FC236}">
                <a16:creationId xmlns:a16="http://schemas.microsoft.com/office/drawing/2014/main" id="{513C8D50-3BC8-40F3-88B6-FF286D090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1150" y="0"/>
            <a:ext cx="4284339" cy="6854944"/>
          </a:xfrm>
          <a:prstGeom prst="rect">
            <a:avLst/>
          </a:prstGeom>
        </p:spPr>
      </p:pic>
      <p:sp>
        <p:nvSpPr>
          <p:cNvPr id="91" name="Rectangle 90">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362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group of people posing for the camera&#10;&#10;Description automatically generated">
            <a:extLst>
              <a:ext uri="{FF2B5EF4-FFF2-40B4-BE49-F238E27FC236}">
                <a16:creationId xmlns:a16="http://schemas.microsoft.com/office/drawing/2014/main" id="{80664B52-B296-4177-8B04-C4E1217C3668}"/>
              </a:ext>
            </a:extLst>
          </p:cNvPr>
          <p:cNvPicPr>
            <a:picLocks noChangeAspect="1"/>
          </p:cNvPicPr>
          <p:nvPr/>
        </p:nvPicPr>
        <p:blipFill rotWithShape="1">
          <a:blip r:embed="rId3">
            <a:extLst>
              <a:ext uri="{28A0092B-C50C-407E-A947-70E740481C1C}">
                <a14:useLocalDpi xmlns:a14="http://schemas.microsoft.com/office/drawing/2010/main" val="0"/>
              </a:ext>
            </a:extLst>
          </a:blip>
          <a:srcRect t="927" b="14804"/>
          <a:stretch/>
        </p:blipFill>
        <p:spPr>
          <a:xfrm>
            <a:off x="20" y="10"/>
            <a:ext cx="12191980" cy="6857990"/>
          </a:xfrm>
          <a:prstGeom prst="rect">
            <a:avLst/>
          </a:prstGeom>
        </p:spPr>
      </p:pic>
      <p:sp>
        <p:nvSpPr>
          <p:cNvPr id="96" name="Freeform: Shape 95">
            <a:extLst>
              <a:ext uri="{FF2B5EF4-FFF2-40B4-BE49-F238E27FC236}">
                <a16:creationId xmlns:a16="http://schemas.microsoft.com/office/drawing/2014/main" id="{6B3BAD04-E614-4C16-8360-019FCF0045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ctrTitle"/>
          </p:nvPr>
        </p:nvSpPr>
        <p:spPr>
          <a:xfrm>
            <a:off x="841248" y="4199861"/>
            <a:ext cx="8856059" cy="1336826"/>
          </a:xfrm>
        </p:spPr>
        <p:txBody>
          <a:bodyPr>
            <a:normAutofit/>
          </a:bodyPr>
          <a:lstStyle/>
          <a:p>
            <a:pPr algn="l"/>
            <a:r>
              <a:rPr lang="en-US" sz="5400" b="1">
                <a:solidFill>
                  <a:srgbClr val="FFFFFF"/>
                </a:solidFill>
                <a:latin typeface="Cambria" panose="02040503050406030204" pitchFamily="18" charset="0"/>
                <a:ea typeface="Cambria" panose="02040503050406030204" pitchFamily="18" charset="0"/>
              </a:rPr>
              <a:t>Google goes public</a:t>
            </a:r>
          </a:p>
        </p:txBody>
      </p:sp>
    </p:spTree>
    <p:extLst>
      <p:ext uri="{BB962C8B-B14F-4D97-AF65-F5344CB8AC3E}">
        <p14:creationId xmlns:p14="http://schemas.microsoft.com/office/powerpoint/2010/main" val="15220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person standing in front of a car&#10;&#10;Description generated with very high confidence">
            <a:extLst>
              <a:ext uri="{FF2B5EF4-FFF2-40B4-BE49-F238E27FC236}">
                <a16:creationId xmlns:a16="http://schemas.microsoft.com/office/drawing/2014/main" id="{DD19492D-DA75-4848-98A1-128D08A299CB}"/>
              </a:ext>
            </a:extLst>
          </p:cNvPr>
          <p:cNvPicPr>
            <a:picLocks noChangeAspect="1"/>
          </p:cNvPicPr>
          <p:nvPr/>
        </p:nvPicPr>
        <p:blipFill rotWithShape="1">
          <a:blip r:embed="rId3"/>
          <a:srcRect/>
          <a:stretch/>
        </p:blipFill>
        <p:spPr>
          <a:xfrm>
            <a:off x="20" y="1"/>
            <a:ext cx="12191980" cy="6857999"/>
          </a:xfrm>
          <a:prstGeom prst="rect">
            <a:avLst/>
          </a:prstGeom>
        </p:spPr>
      </p:pic>
      <p:sp>
        <p:nvSpPr>
          <p:cNvPr id="101" name="Freeform: Shape 100">
            <a:extLst>
              <a:ext uri="{FF2B5EF4-FFF2-40B4-BE49-F238E27FC236}">
                <a16:creationId xmlns:a16="http://schemas.microsoft.com/office/drawing/2014/main" id="{6B3BAD04-E614-4C16-8360-019FCF0045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ctrTitle"/>
          </p:nvPr>
        </p:nvSpPr>
        <p:spPr>
          <a:xfrm>
            <a:off x="841248" y="4199861"/>
            <a:ext cx="8856059" cy="1336826"/>
          </a:xfrm>
        </p:spPr>
        <p:txBody>
          <a:bodyPr>
            <a:normAutofit/>
          </a:bodyPr>
          <a:lstStyle/>
          <a:p>
            <a:pPr algn="l"/>
            <a:r>
              <a:rPr lang="en-US" sz="5400" b="1" err="1">
                <a:solidFill>
                  <a:srgbClr val="FFFFFF"/>
                </a:solidFill>
                <a:latin typeface="Cambria"/>
                <a:ea typeface="Cambria" panose="02040503050406030204" pitchFamily="18" charset="0"/>
              </a:rPr>
              <a:t>Badai</a:t>
            </a:r>
            <a:r>
              <a:rPr lang="en-US" sz="5400" b="1">
                <a:solidFill>
                  <a:srgbClr val="FFFFFF"/>
                </a:solidFill>
                <a:latin typeface="Cambria"/>
                <a:ea typeface="Cambria" panose="02040503050406030204" pitchFamily="18" charset="0"/>
              </a:rPr>
              <a:t> </a:t>
            </a:r>
            <a:r>
              <a:rPr lang="en-US" sz="5400" b="1" err="1">
                <a:solidFill>
                  <a:srgbClr val="FFFFFF"/>
                </a:solidFill>
                <a:latin typeface="Cambria"/>
                <a:ea typeface="Cambria" panose="02040503050406030204" pitchFamily="18" charset="0"/>
              </a:rPr>
              <a:t>ekonomi</a:t>
            </a:r>
            <a:r>
              <a:rPr lang="en-US" sz="5400" b="1">
                <a:solidFill>
                  <a:srgbClr val="FFFFFF"/>
                </a:solidFill>
                <a:latin typeface="Cambria"/>
                <a:ea typeface="Cambria" panose="02040503050406030204" pitchFamily="18" charset="0"/>
              </a:rPr>
              <a:t> 2008</a:t>
            </a:r>
          </a:p>
        </p:txBody>
      </p:sp>
    </p:spTree>
    <p:extLst>
      <p:ext uri="{BB962C8B-B14F-4D97-AF65-F5344CB8AC3E}">
        <p14:creationId xmlns:p14="http://schemas.microsoft.com/office/powerpoint/2010/main" val="262840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indoor, building, dog, window&#10;&#10;Description generated with very high confidence">
            <a:extLst>
              <a:ext uri="{FF2B5EF4-FFF2-40B4-BE49-F238E27FC236}">
                <a16:creationId xmlns:a16="http://schemas.microsoft.com/office/drawing/2014/main" id="{206A1B79-C2D8-46CD-99C0-098ADF7B9619}"/>
              </a:ext>
            </a:extLst>
          </p:cNvPr>
          <p:cNvPicPr>
            <a:picLocks noChangeAspect="1"/>
          </p:cNvPicPr>
          <p:nvPr/>
        </p:nvPicPr>
        <p:blipFill rotWithShape="1">
          <a:blip r:embed="rId3"/>
          <a:srcRect l="14887" r="38109" b="7033"/>
          <a:stretch/>
        </p:blipFill>
        <p:spPr>
          <a:xfrm>
            <a:off x="3523488" y="10"/>
            <a:ext cx="8668512" cy="6857990"/>
          </a:xfrm>
          <a:prstGeom prst="rect">
            <a:avLst/>
          </a:prstGeom>
        </p:spPr>
      </p:pic>
      <p:sp>
        <p:nvSpPr>
          <p:cNvPr id="97" name="Rectangle 9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5265CFF9-6CD6-42B2-B293-F2FFE53B0DB7}"/>
              </a:ext>
            </a:extLst>
          </p:cNvPr>
          <p:cNvSpPr>
            <a:spLocks noGrp="1"/>
          </p:cNvSpPr>
          <p:nvPr>
            <p:ph type="ctrTitle"/>
          </p:nvPr>
        </p:nvSpPr>
        <p:spPr>
          <a:xfrm>
            <a:off x="477981" y="1826933"/>
            <a:ext cx="4023360" cy="3204134"/>
          </a:xfrm>
        </p:spPr>
        <p:txBody>
          <a:bodyPr anchor="ctr">
            <a:normAutofit/>
          </a:bodyPr>
          <a:lstStyle/>
          <a:p>
            <a:pPr algn="l"/>
            <a:r>
              <a:rPr lang="en-US" sz="4800" dirty="0">
                <a:ea typeface="+mj-lt"/>
                <a:cs typeface="+mj-lt"/>
              </a:rPr>
              <a:t>What it's REALLY like to work at Google</a:t>
            </a:r>
            <a:endParaRPr lang="en-US" dirty="0"/>
          </a:p>
        </p:txBody>
      </p:sp>
      <p:sp>
        <p:nvSpPr>
          <p:cNvPr id="99" name="Rectangle 9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1" name="Rectangle 10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30020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indoor, building, dog, window&#10;&#10;Description generated with very high confidence">
            <a:extLst>
              <a:ext uri="{FF2B5EF4-FFF2-40B4-BE49-F238E27FC236}">
                <a16:creationId xmlns:a16="http://schemas.microsoft.com/office/drawing/2014/main" id="{206A1B79-C2D8-46CD-99C0-098ADF7B9619}"/>
              </a:ext>
            </a:extLst>
          </p:cNvPr>
          <p:cNvPicPr>
            <a:picLocks noChangeAspect="1"/>
          </p:cNvPicPr>
          <p:nvPr/>
        </p:nvPicPr>
        <p:blipFill rotWithShape="1">
          <a:blip r:embed="rId3"/>
          <a:srcRect l="14887" r="38109" b="7033"/>
          <a:stretch/>
        </p:blipFill>
        <p:spPr>
          <a:xfrm>
            <a:off x="3523488" y="10"/>
            <a:ext cx="8668512" cy="6857990"/>
          </a:xfrm>
          <a:prstGeom prst="rect">
            <a:avLst/>
          </a:prstGeom>
        </p:spPr>
      </p:pic>
      <p:sp>
        <p:nvSpPr>
          <p:cNvPr id="97" name="Rectangle 9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5265CFF9-6CD6-42B2-B293-F2FFE53B0DB7}"/>
              </a:ext>
            </a:extLst>
          </p:cNvPr>
          <p:cNvSpPr>
            <a:spLocks noGrp="1"/>
          </p:cNvSpPr>
          <p:nvPr>
            <p:ph type="ctrTitle"/>
          </p:nvPr>
        </p:nvSpPr>
        <p:spPr>
          <a:xfrm>
            <a:off x="477981" y="1826933"/>
            <a:ext cx="8548467" cy="3204134"/>
          </a:xfrm>
        </p:spPr>
        <p:txBody>
          <a:bodyPr vert="horz" lIns="91440" tIns="45720" rIns="91440" bIns="45720" rtlCol="0" anchor="ctr">
            <a:normAutofit/>
          </a:bodyPr>
          <a:lstStyle/>
          <a:p>
            <a:pPr algn="l"/>
            <a:r>
              <a:rPr lang="en-US" sz="4800" i="1" dirty="0">
                <a:ea typeface="+mj-lt"/>
                <a:cs typeface="+mj-lt"/>
              </a:rPr>
              <a:t>"</a:t>
            </a:r>
            <a:r>
              <a:rPr lang="en-US" sz="4800" i="1" dirty="0" err="1">
                <a:ea typeface="+mj-lt"/>
                <a:cs typeface="+mj-lt"/>
              </a:rPr>
              <a:t>Jika</a:t>
            </a:r>
            <a:r>
              <a:rPr lang="en-US" sz="4800" i="1" dirty="0">
                <a:ea typeface="+mj-lt"/>
                <a:cs typeface="+mj-lt"/>
              </a:rPr>
              <a:t> </a:t>
            </a:r>
            <a:r>
              <a:rPr lang="en-US" sz="4800" i="1" dirty="0" err="1">
                <a:ea typeface="+mj-lt"/>
                <a:cs typeface="+mj-lt"/>
              </a:rPr>
              <a:t>ingin</a:t>
            </a:r>
            <a:r>
              <a:rPr lang="en-US" sz="4800" i="1" dirty="0">
                <a:ea typeface="+mj-lt"/>
                <a:cs typeface="+mj-lt"/>
              </a:rPr>
              <a:t> </a:t>
            </a:r>
            <a:r>
              <a:rPr lang="en-US" sz="4800" i="1" dirty="0" err="1">
                <a:ea typeface="+mj-lt"/>
                <a:cs typeface="+mj-lt"/>
              </a:rPr>
              <a:t>tetap</a:t>
            </a:r>
            <a:r>
              <a:rPr lang="en-US" sz="4800" i="1" dirty="0">
                <a:ea typeface="+mj-lt"/>
                <a:cs typeface="+mj-lt"/>
              </a:rPr>
              <a:t> </a:t>
            </a:r>
            <a:r>
              <a:rPr lang="en-US" sz="4800" i="1" dirty="0" err="1">
                <a:ea typeface="+mj-lt"/>
                <a:cs typeface="+mj-lt"/>
              </a:rPr>
              <a:t>bertahan</a:t>
            </a:r>
            <a:r>
              <a:rPr lang="en-US" sz="4800" i="1" dirty="0">
                <a:ea typeface="+mj-lt"/>
                <a:cs typeface="+mj-lt"/>
              </a:rPr>
              <a:t>, </a:t>
            </a:r>
            <a:r>
              <a:rPr lang="en-US" sz="4800" i="1" dirty="0" err="1">
                <a:ea typeface="+mj-lt"/>
                <a:cs typeface="+mj-lt"/>
              </a:rPr>
              <a:t>saya</a:t>
            </a:r>
            <a:r>
              <a:rPr lang="en-US" sz="4800" i="1" dirty="0">
                <a:ea typeface="+mj-lt"/>
                <a:cs typeface="+mj-lt"/>
              </a:rPr>
              <a:t> </a:t>
            </a:r>
            <a:r>
              <a:rPr lang="en-US" sz="4800" i="1" dirty="0" err="1">
                <a:ea typeface="+mj-lt"/>
                <a:cs typeface="+mj-lt"/>
              </a:rPr>
              <a:t>harus</a:t>
            </a:r>
            <a:r>
              <a:rPr lang="en-US" sz="4800" i="1" dirty="0">
                <a:ea typeface="+mj-lt"/>
                <a:cs typeface="+mj-lt"/>
              </a:rPr>
              <a:t> </a:t>
            </a:r>
            <a:r>
              <a:rPr lang="en-US" sz="4800" i="1" dirty="0" err="1">
                <a:ea typeface="+mj-lt"/>
                <a:cs typeface="+mj-lt"/>
              </a:rPr>
              <a:t>bisa</a:t>
            </a:r>
            <a:r>
              <a:rPr lang="en-US" sz="4800" i="1" dirty="0">
                <a:ea typeface="+mj-lt"/>
                <a:cs typeface="+mj-lt"/>
              </a:rPr>
              <a:t> </a:t>
            </a:r>
            <a:r>
              <a:rPr lang="en-US" sz="4800" i="1" dirty="0" err="1">
                <a:ea typeface="+mj-lt"/>
                <a:cs typeface="+mj-lt"/>
              </a:rPr>
              <a:t>merasa</a:t>
            </a:r>
            <a:r>
              <a:rPr lang="en-US" sz="4800" i="1" dirty="0">
                <a:ea typeface="+mj-lt"/>
                <a:cs typeface="+mj-lt"/>
              </a:rPr>
              <a:t>, </a:t>
            </a:r>
            <a:r>
              <a:rPr lang="en-US" sz="4800" i="1" dirty="0" err="1">
                <a:ea typeface="+mj-lt"/>
                <a:cs typeface="+mj-lt"/>
              </a:rPr>
              <a:t>bukan</a:t>
            </a:r>
            <a:r>
              <a:rPr lang="en-US" sz="4800" i="1" dirty="0">
                <a:ea typeface="+mj-lt"/>
                <a:cs typeface="+mj-lt"/>
              </a:rPr>
              <a:t> </a:t>
            </a:r>
            <a:r>
              <a:rPr lang="en-US" sz="4800" i="1" dirty="0" err="1">
                <a:ea typeface="+mj-lt"/>
                <a:cs typeface="+mj-lt"/>
              </a:rPr>
              <a:t>hanya</a:t>
            </a:r>
            <a:r>
              <a:rPr lang="en-US" sz="4800" i="1" dirty="0">
                <a:ea typeface="+mj-lt"/>
                <a:cs typeface="+mj-lt"/>
              </a:rPr>
              <a:t> </a:t>
            </a:r>
            <a:r>
              <a:rPr lang="en-US" sz="4800" i="1" dirty="0" err="1">
                <a:ea typeface="+mj-lt"/>
                <a:cs typeface="+mj-lt"/>
              </a:rPr>
              <a:t>berpikir</a:t>
            </a:r>
            <a:r>
              <a:rPr lang="en-US" sz="4800" i="1" dirty="0">
                <a:ea typeface="+mj-lt"/>
                <a:cs typeface="+mj-lt"/>
              </a:rPr>
              <a:t>"</a:t>
            </a:r>
            <a:endParaRPr lang="en-US" i="1" dirty="0">
              <a:cs typeface="Calibri Light"/>
            </a:endParaRPr>
          </a:p>
        </p:txBody>
      </p:sp>
      <p:sp>
        <p:nvSpPr>
          <p:cNvPr id="99" name="Rectangle 9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1" name="Rectangle 10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5766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BEB2E44E-30A6-416E-A45D-B1E3286295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414016"/>
            <a:ext cx="232963" cy="1340860"/>
            <a:chOff x="56167" y="2050133"/>
            <a:chExt cx="232963" cy="1340860"/>
          </a:xfrm>
        </p:grpSpPr>
        <p:sp>
          <p:nvSpPr>
            <p:cNvPr id="68" name="Rectangle 2">
              <a:extLst>
                <a:ext uri="{FF2B5EF4-FFF2-40B4-BE49-F238E27FC236}">
                  <a16:creationId xmlns:a16="http://schemas.microsoft.com/office/drawing/2014/main" id="{FC3F1FAE-BAA2-4238-87B4-F57CD6E0D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089CF776-26E3-443A-9B0A-EBD6CE7AE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2">
              <a:extLst>
                <a:ext uri="{FF2B5EF4-FFF2-40B4-BE49-F238E27FC236}">
                  <a16:creationId xmlns:a16="http://schemas.microsoft.com/office/drawing/2014/main" id="{1F6F9BAB-A8A1-4A62-86FC-5B3157A6E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59">
              <a:extLst>
                <a:ext uri="{FF2B5EF4-FFF2-40B4-BE49-F238E27FC236}">
                  <a16:creationId xmlns:a16="http://schemas.microsoft.com/office/drawing/2014/main" id="{7A2B6B81-FF9A-43F6-A1AE-917DAA4B0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2">
              <a:extLst>
                <a:ext uri="{FF2B5EF4-FFF2-40B4-BE49-F238E27FC236}">
                  <a16:creationId xmlns:a16="http://schemas.microsoft.com/office/drawing/2014/main" id="{49817315-151B-4CB1-A230-5A36AF7FB4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59">
              <a:extLst>
                <a:ext uri="{FF2B5EF4-FFF2-40B4-BE49-F238E27FC236}">
                  <a16:creationId xmlns:a16="http://schemas.microsoft.com/office/drawing/2014/main" id="{6CC335AB-9541-4183-93A8-9687D50AB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2">
              <a:extLst>
                <a:ext uri="{FF2B5EF4-FFF2-40B4-BE49-F238E27FC236}">
                  <a16:creationId xmlns:a16="http://schemas.microsoft.com/office/drawing/2014/main" id="{ED940D30-BF06-4C7A-8790-F0D998247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59">
              <a:extLst>
                <a:ext uri="{FF2B5EF4-FFF2-40B4-BE49-F238E27FC236}">
                  <a16:creationId xmlns:a16="http://schemas.microsoft.com/office/drawing/2014/main" id="{A52173BB-5BB4-4AB9-AC66-79CF7406D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2">
              <a:extLst>
                <a:ext uri="{FF2B5EF4-FFF2-40B4-BE49-F238E27FC236}">
                  <a16:creationId xmlns:a16="http://schemas.microsoft.com/office/drawing/2014/main" id="{CD8A6114-D58C-4BB6-9AFE-064C927F3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59">
              <a:extLst>
                <a:ext uri="{FF2B5EF4-FFF2-40B4-BE49-F238E27FC236}">
                  <a16:creationId xmlns:a16="http://schemas.microsoft.com/office/drawing/2014/main" id="{B4E88F94-25A1-4836-8BB3-4271B636B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2">
              <a:extLst>
                <a:ext uri="{FF2B5EF4-FFF2-40B4-BE49-F238E27FC236}">
                  <a16:creationId xmlns:a16="http://schemas.microsoft.com/office/drawing/2014/main" id="{25A83C54-E0E4-4E8A-9EE6-C17D26417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59">
              <a:extLst>
                <a:ext uri="{FF2B5EF4-FFF2-40B4-BE49-F238E27FC236}">
                  <a16:creationId xmlns:a16="http://schemas.microsoft.com/office/drawing/2014/main" id="{0675818B-7A46-4DED-BBFC-4697A4C04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2">
              <a:extLst>
                <a:ext uri="{FF2B5EF4-FFF2-40B4-BE49-F238E27FC236}">
                  <a16:creationId xmlns:a16="http://schemas.microsoft.com/office/drawing/2014/main" id="{AF3B1214-DA5A-4076-BE6B-3D9D3ECC6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59">
              <a:extLst>
                <a:ext uri="{FF2B5EF4-FFF2-40B4-BE49-F238E27FC236}">
                  <a16:creationId xmlns:a16="http://schemas.microsoft.com/office/drawing/2014/main" id="{9E008EA5-BFDE-4E41-A137-7528BC706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2">
              <a:extLst>
                <a:ext uri="{FF2B5EF4-FFF2-40B4-BE49-F238E27FC236}">
                  <a16:creationId xmlns:a16="http://schemas.microsoft.com/office/drawing/2014/main" id="{46544C80-52A4-45E4-BFA9-EF2DF3498E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59">
              <a:extLst>
                <a:ext uri="{FF2B5EF4-FFF2-40B4-BE49-F238E27FC236}">
                  <a16:creationId xmlns:a16="http://schemas.microsoft.com/office/drawing/2014/main" id="{905E3B05-2EB1-44FB-ADE8-F4CD5217A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2">
              <a:extLst>
                <a:ext uri="{FF2B5EF4-FFF2-40B4-BE49-F238E27FC236}">
                  <a16:creationId xmlns:a16="http://schemas.microsoft.com/office/drawing/2014/main" id="{02542866-00BE-41E8-955D-E3B4E6E03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59">
              <a:extLst>
                <a:ext uri="{FF2B5EF4-FFF2-40B4-BE49-F238E27FC236}">
                  <a16:creationId xmlns:a16="http://schemas.microsoft.com/office/drawing/2014/main" id="{ADC9572A-D4F6-4C5A-B2C8-C00E855CB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2">
              <a:extLst>
                <a:ext uri="{FF2B5EF4-FFF2-40B4-BE49-F238E27FC236}">
                  <a16:creationId xmlns:a16="http://schemas.microsoft.com/office/drawing/2014/main" id="{BBF83543-D986-4CD0-A24E-9802847B8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59">
              <a:extLst>
                <a:ext uri="{FF2B5EF4-FFF2-40B4-BE49-F238E27FC236}">
                  <a16:creationId xmlns:a16="http://schemas.microsoft.com/office/drawing/2014/main" id="{15E8B8C4-D90E-4DC6-BA2D-D21C33318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Rectangle 88">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2"/>
            <a:ext cx="5291468" cy="1490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E770B5D-4C82-4D0C-B72C-161CB77317FA}"/>
              </a:ext>
            </a:extLst>
          </p:cNvPr>
          <p:cNvSpPr>
            <a:spLocks noGrp="1"/>
          </p:cNvSpPr>
          <p:nvPr>
            <p:ph type="subTitle" idx="1"/>
          </p:nvPr>
        </p:nvSpPr>
        <p:spPr>
          <a:xfrm>
            <a:off x="594360" y="5540035"/>
            <a:ext cx="4376651" cy="795528"/>
          </a:xfrm>
        </p:spPr>
        <p:txBody>
          <a:bodyPr anchor="ctr">
            <a:normAutofit/>
          </a:bodyPr>
          <a:lstStyle/>
          <a:p>
            <a:pPr algn="l"/>
            <a:r>
              <a:rPr lang="en-US" sz="1400" dirty="0" err="1">
                <a:solidFill>
                  <a:srgbClr val="4472C4"/>
                </a:solidFill>
              </a:rPr>
              <a:t>Bedah</a:t>
            </a:r>
            <a:r>
              <a:rPr lang="en-US" sz="1400" dirty="0">
                <a:solidFill>
                  <a:srgbClr val="4472C4"/>
                </a:solidFill>
              </a:rPr>
              <a:t> </a:t>
            </a:r>
            <a:r>
              <a:rPr lang="en-US" sz="1400" dirty="0" err="1">
                <a:solidFill>
                  <a:srgbClr val="4472C4"/>
                </a:solidFill>
              </a:rPr>
              <a:t>Buku</a:t>
            </a:r>
            <a:endParaRPr lang="en-US" sz="1400" dirty="0">
              <a:solidFill>
                <a:srgbClr val="4472C4"/>
              </a:solidFill>
            </a:endParaRPr>
          </a:p>
          <a:p>
            <a:pPr algn="l"/>
            <a:r>
              <a:rPr lang="en-US" sz="1400" dirty="0">
                <a:solidFill>
                  <a:srgbClr val="4472C4"/>
                </a:solidFill>
              </a:rPr>
              <a:t>Oleh: Andi</a:t>
            </a:r>
            <a:endParaRPr lang="id-ID" sz="1400" dirty="0">
              <a:solidFill>
                <a:srgbClr val="4472C4"/>
              </a:solidFill>
            </a:endParaRPr>
          </a:p>
        </p:txBody>
      </p:sp>
      <p:sp>
        <p:nvSpPr>
          <p:cNvPr id="91" name="Rectangle 90">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353234" y="78039"/>
            <a:ext cx="3492747" cy="496575"/>
          </a:xfrm>
        </p:spPr>
        <p:txBody>
          <a:bodyPr>
            <a:noAutofit/>
          </a:bodyPr>
          <a:lstStyle/>
          <a:p>
            <a:pPr algn="l"/>
            <a:r>
              <a:rPr lang="en-US" sz="2800" b="1">
                <a:latin typeface="Cambria" panose="02040503050406030204" pitchFamily="18" charset="0"/>
                <a:ea typeface="Cambria" panose="02040503050406030204" pitchFamily="18" charset="0"/>
              </a:rPr>
              <a:t>Konten</a:t>
            </a:r>
          </a:p>
        </p:txBody>
      </p:sp>
      <p:sp>
        <p:nvSpPr>
          <p:cNvPr id="2" name="Rectangle 1">
            <a:extLst>
              <a:ext uri="{FF2B5EF4-FFF2-40B4-BE49-F238E27FC236}">
                <a16:creationId xmlns:a16="http://schemas.microsoft.com/office/drawing/2014/main" id="{5D42634A-C4A5-48F1-A7BB-D81F1EAD58D2}"/>
              </a:ext>
            </a:extLst>
          </p:cNvPr>
          <p:cNvSpPr/>
          <p:nvPr/>
        </p:nvSpPr>
        <p:spPr>
          <a:xfrm>
            <a:off x="594361" y="1859340"/>
            <a:ext cx="6279688" cy="2893100"/>
          </a:xfrm>
          <a:prstGeom prst="rect">
            <a:avLst/>
          </a:prstGeom>
        </p:spPr>
        <p:txBody>
          <a:bodyPr wrap="square" anchor="t">
            <a:spAutoFit/>
          </a:bodyPr>
          <a:lstStyle/>
          <a:p>
            <a:r>
              <a:rPr lang="en-US" sz="2800" dirty="0" err="1">
                <a:latin typeface="Cambria" panose="02040503050406030204" pitchFamily="18" charset="0"/>
                <a:ea typeface="Cambria" panose="02040503050406030204" pitchFamily="18" charset="0"/>
              </a:rPr>
              <a:t>Perebutan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sumber</a:t>
            </a:r>
            <a:r>
              <a:rPr lang="en-US" sz="2800" dirty="0">
                <a:latin typeface="Cambria" panose="02040503050406030204" pitchFamily="18" charset="0"/>
                <a:ea typeface="Cambria" panose="02040503050406030204" pitchFamily="18" charset="0"/>
              </a:rPr>
              <a:t> daya </a:t>
            </a:r>
            <a:r>
              <a:rPr lang="en-US" sz="2800" dirty="0" err="1">
                <a:latin typeface="Cambria" panose="02040503050406030204" pitchFamily="18" charset="0"/>
                <a:ea typeface="Cambria" panose="02040503050406030204" pitchFamily="18" charset="0"/>
              </a:rPr>
              <a:t>intelektual</a:t>
            </a:r>
            <a:endParaRPr lang="en-US" sz="2800" dirty="0">
              <a:latin typeface="Cambria" panose="02040503050406030204" pitchFamily="18" charset="0"/>
              <a:ea typeface="Cambria" panose="02040503050406030204" pitchFamily="18" charset="0"/>
            </a:endParaRPr>
          </a:p>
          <a:p>
            <a:endParaRPr lang="en-US" sz="28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dirty="0" err="1">
                <a:latin typeface="Cambria" panose="02040503050406030204" pitchFamily="18" charset="0"/>
                <a:ea typeface="Cambria" panose="02040503050406030204" pitchFamily="18" charset="0"/>
              </a:rPr>
              <a:t>Begitu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banyak</a:t>
            </a:r>
            <a:r>
              <a:rPr lang="en-US" dirty="0">
                <a:latin typeface="Cambria" panose="02040503050406030204" pitchFamily="18" charset="0"/>
                <a:ea typeface="Cambria" panose="02040503050406030204" pitchFamily="18" charset="0"/>
              </a:rPr>
              <a:t> orang </a:t>
            </a:r>
            <a:r>
              <a:rPr lang="en-US" dirty="0" err="1">
                <a:latin typeface="Cambria" panose="02040503050406030204" pitchFamily="18" charset="0"/>
                <a:ea typeface="Cambria" panose="02040503050406030204" pitchFamily="18" charset="0"/>
              </a:rPr>
              <a:t>pintar</a:t>
            </a:r>
            <a:r>
              <a:rPr lang="en-US" dirty="0">
                <a:latin typeface="Cambria" panose="02040503050406030204" pitchFamily="18" charset="0"/>
                <a:ea typeface="Cambria" panose="02040503050406030204" pitchFamily="18" charset="0"/>
              </a:rPr>
              <a:t> dan </a:t>
            </a:r>
            <a:r>
              <a:rPr lang="en-US" dirty="0" err="1">
                <a:latin typeface="Cambria" panose="02040503050406030204" pitchFamily="18" charset="0"/>
                <a:ea typeface="Cambria" panose="02040503050406030204" pitchFamily="18" charset="0"/>
              </a:rPr>
              <a:t>cerdas</a:t>
            </a:r>
            <a:r>
              <a:rPr lang="en-US" dirty="0">
                <a:latin typeface="Cambria" panose="02040503050406030204" pitchFamily="18" charset="0"/>
                <a:ea typeface="Cambria" panose="02040503050406030204" pitchFamily="18" charset="0"/>
              </a:rPr>
              <a:t> di Google, </a:t>
            </a:r>
            <a:r>
              <a:rPr lang="en-US" dirty="0" err="1">
                <a:latin typeface="Cambria" panose="02040503050406030204" pitchFamily="18" charset="0"/>
                <a:ea typeface="Cambria" panose="02040503050406030204" pitchFamily="18" charset="0"/>
              </a:rPr>
              <a:t>sehingga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diperebutkan</a:t>
            </a:r>
            <a:r>
              <a:rPr lang="en-US" dirty="0">
                <a:latin typeface="Cambria" panose="02040503050406030204" pitchFamily="18" charset="0"/>
                <a:ea typeface="Cambria" panose="02040503050406030204" pitchFamily="18" charset="0"/>
              </a:rPr>
              <a:t> oleh </a:t>
            </a:r>
            <a:r>
              <a:rPr lang="en-US" dirty="0" err="1">
                <a:latin typeface="Cambria" panose="02040503050406030204" pitchFamily="18" charset="0"/>
                <a:ea typeface="Cambria" panose="02040503050406030204" pitchFamily="18" charset="0"/>
              </a:rPr>
              <a:t>perusahaan-perusahaan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lainnya</a:t>
            </a:r>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Google </a:t>
            </a:r>
            <a:r>
              <a:rPr lang="en-US" dirty="0" err="1">
                <a:latin typeface="Cambria" panose="02040503050406030204" pitchFamily="18" charset="0"/>
                <a:ea typeface="Cambria" panose="02040503050406030204" pitchFamily="18" charset="0"/>
              </a:rPr>
              <a:t>berusaha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mempertahankan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karyawan-karyawan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terbaiknya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dengan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memberikan</a:t>
            </a:r>
            <a:r>
              <a:rPr lang="en-US" dirty="0">
                <a:latin typeface="Cambria" panose="02040503050406030204" pitchFamily="18" charset="0"/>
                <a:ea typeface="Cambria" panose="02040503050406030204" pitchFamily="18" charset="0"/>
              </a:rPr>
              <a:t> award</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Banyak </a:t>
            </a:r>
            <a:r>
              <a:rPr lang="en-US" dirty="0" err="1">
                <a:latin typeface="Cambria" panose="02040503050406030204" pitchFamily="18" charset="0"/>
                <a:ea typeface="Cambria" panose="02040503050406030204" pitchFamily="18" charset="0"/>
              </a:rPr>
              <a:t>dari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mereka</a:t>
            </a:r>
            <a:r>
              <a:rPr lang="en-US" dirty="0">
                <a:latin typeface="Cambria" panose="02040503050406030204" pitchFamily="18" charset="0"/>
                <a:ea typeface="Cambria" panose="02040503050406030204" pitchFamily="18" charset="0"/>
              </a:rPr>
              <a:t> yang </a:t>
            </a:r>
            <a:r>
              <a:rPr lang="en-US" dirty="0" err="1">
                <a:latin typeface="Cambria" panose="02040503050406030204" pitchFamily="18" charset="0"/>
                <a:ea typeface="Cambria" panose="02040503050406030204" pitchFamily="18" charset="0"/>
              </a:rPr>
              <a:t>tetap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meninggalkan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perusahaan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sering</a:t>
            </a:r>
            <a:r>
              <a:rPr lang="en-US" dirty="0">
                <a:latin typeface="Cambria" panose="02040503050406030204" pitchFamily="18" charset="0"/>
                <a:ea typeface="Cambria" panose="02040503050406030204" pitchFamily="18" charset="0"/>
              </a:rPr>
              <a:t> kali </a:t>
            </a:r>
            <a:r>
              <a:rPr lang="en-US" dirty="0" err="1">
                <a:latin typeface="Cambria" panose="02040503050406030204" pitchFamily="18" charset="0"/>
                <a:ea typeface="Cambria" panose="02040503050406030204" pitchFamily="18" charset="0"/>
              </a:rPr>
              <a:t>untuk</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mendirikan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perusahaan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sendiri</a:t>
            </a:r>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id-ID" dirty="0">
              <a:latin typeface="Cambria" panose="02040503050406030204" pitchFamily="18" charset="0"/>
              <a:ea typeface="Cambria" panose="02040503050406030204" pitchFamily="18" charset="0"/>
            </a:endParaRPr>
          </a:p>
        </p:txBody>
      </p:sp>
      <p:pic>
        <p:nvPicPr>
          <p:cNvPr id="6" name="Picture 5" descr="A picture containing table, ocean, sign&#10;&#10;Description automatically generated">
            <a:extLst>
              <a:ext uri="{FF2B5EF4-FFF2-40B4-BE49-F238E27FC236}">
                <a16:creationId xmlns:a16="http://schemas.microsoft.com/office/drawing/2014/main" id="{43563AA1-B509-492F-8F51-657B71651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4048" y="1909841"/>
            <a:ext cx="5329675" cy="2997943"/>
          </a:xfrm>
          <a:prstGeom prst="rect">
            <a:avLst/>
          </a:prstGeom>
        </p:spPr>
      </p:pic>
    </p:spTree>
    <p:extLst>
      <p:ext uri="{BB962C8B-B14F-4D97-AF65-F5344CB8AC3E}">
        <p14:creationId xmlns:p14="http://schemas.microsoft.com/office/powerpoint/2010/main" val="306186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BEB2E44E-30A6-416E-A45D-B1E3286295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414016"/>
            <a:ext cx="232963" cy="1340860"/>
            <a:chOff x="56167" y="2050133"/>
            <a:chExt cx="232963" cy="1340860"/>
          </a:xfrm>
        </p:grpSpPr>
        <p:sp>
          <p:nvSpPr>
            <p:cNvPr id="68" name="Rectangle 2">
              <a:extLst>
                <a:ext uri="{FF2B5EF4-FFF2-40B4-BE49-F238E27FC236}">
                  <a16:creationId xmlns:a16="http://schemas.microsoft.com/office/drawing/2014/main" id="{FC3F1FAE-BAA2-4238-87B4-F57CD6E0D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089CF776-26E3-443A-9B0A-EBD6CE7AE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2">
              <a:extLst>
                <a:ext uri="{FF2B5EF4-FFF2-40B4-BE49-F238E27FC236}">
                  <a16:creationId xmlns:a16="http://schemas.microsoft.com/office/drawing/2014/main" id="{1F6F9BAB-A8A1-4A62-86FC-5B3157A6E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59">
              <a:extLst>
                <a:ext uri="{FF2B5EF4-FFF2-40B4-BE49-F238E27FC236}">
                  <a16:creationId xmlns:a16="http://schemas.microsoft.com/office/drawing/2014/main" id="{7A2B6B81-FF9A-43F6-A1AE-917DAA4B0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2">
              <a:extLst>
                <a:ext uri="{FF2B5EF4-FFF2-40B4-BE49-F238E27FC236}">
                  <a16:creationId xmlns:a16="http://schemas.microsoft.com/office/drawing/2014/main" id="{49817315-151B-4CB1-A230-5A36AF7FB4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59">
              <a:extLst>
                <a:ext uri="{FF2B5EF4-FFF2-40B4-BE49-F238E27FC236}">
                  <a16:creationId xmlns:a16="http://schemas.microsoft.com/office/drawing/2014/main" id="{6CC335AB-9541-4183-93A8-9687D50AB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2">
              <a:extLst>
                <a:ext uri="{FF2B5EF4-FFF2-40B4-BE49-F238E27FC236}">
                  <a16:creationId xmlns:a16="http://schemas.microsoft.com/office/drawing/2014/main" id="{ED940D30-BF06-4C7A-8790-F0D998247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59">
              <a:extLst>
                <a:ext uri="{FF2B5EF4-FFF2-40B4-BE49-F238E27FC236}">
                  <a16:creationId xmlns:a16="http://schemas.microsoft.com/office/drawing/2014/main" id="{A52173BB-5BB4-4AB9-AC66-79CF7406D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2">
              <a:extLst>
                <a:ext uri="{FF2B5EF4-FFF2-40B4-BE49-F238E27FC236}">
                  <a16:creationId xmlns:a16="http://schemas.microsoft.com/office/drawing/2014/main" id="{CD8A6114-D58C-4BB6-9AFE-064C927F3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59">
              <a:extLst>
                <a:ext uri="{FF2B5EF4-FFF2-40B4-BE49-F238E27FC236}">
                  <a16:creationId xmlns:a16="http://schemas.microsoft.com/office/drawing/2014/main" id="{B4E88F94-25A1-4836-8BB3-4271B636B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2">
              <a:extLst>
                <a:ext uri="{FF2B5EF4-FFF2-40B4-BE49-F238E27FC236}">
                  <a16:creationId xmlns:a16="http://schemas.microsoft.com/office/drawing/2014/main" id="{25A83C54-E0E4-4E8A-9EE6-C17D26417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59">
              <a:extLst>
                <a:ext uri="{FF2B5EF4-FFF2-40B4-BE49-F238E27FC236}">
                  <a16:creationId xmlns:a16="http://schemas.microsoft.com/office/drawing/2014/main" id="{0675818B-7A46-4DED-BBFC-4697A4C04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2">
              <a:extLst>
                <a:ext uri="{FF2B5EF4-FFF2-40B4-BE49-F238E27FC236}">
                  <a16:creationId xmlns:a16="http://schemas.microsoft.com/office/drawing/2014/main" id="{AF3B1214-DA5A-4076-BE6B-3D9D3ECC6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59">
              <a:extLst>
                <a:ext uri="{FF2B5EF4-FFF2-40B4-BE49-F238E27FC236}">
                  <a16:creationId xmlns:a16="http://schemas.microsoft.com/office/drawing/2014/main" id="{9E008EA5-BFDE-4E41-A137-7528BC706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2">
              <a:extLst>
                <a:ext uri="{FF2B5EF4-FFF2-40B4-BE49-F238E27FC236}">
                  <a16:creationId xmlns:a16="http://schemas.microsoft.com/office/drawing/2014/main" id="{46544C80-52A4-45E4-BFA9-EF2DF3498E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59">
              <a:extLst>
                <a:ext uri="{FF2B5EF4-FFF2-40B4-BE49-F238E27FC236}">
                  <a16:creationId xmlns:a16="http://schemas.microsoft.com/office/drawing/2014/main" id="{905E3B05-2EB1-44FB-ADE8-F4CD5217A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2">
              <a:extLst>
                <a:ext uri="{FF2B5EF4-FFF2-40B4-BE49-F238E27FC236}">
                  <a16:creationId xmlns:a16="http://schemas.microsoft.com/office/drawing/2014/main" id="{02542866-00BE-41E8-955D-E3B4E6E03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59">
              <a:extLst>
                <a:ext uri="{FF2B5EF4-FFF2-40B4-BE49-F238E27FC236}">
                  <a16:creationId xmlns:a16="http://schemas.microsoft.com/office/drawing/2014/main" id="{ADC9572A-D4F6-4C5A-B2C8-C00E855CB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2">
              <a:extLst>
                <a:ext uri="{FF2B5EF4-FFF2-40B4-BE49-F238E27FC236}">
                  <a16:creationId xmlns:a16="http://schemas.microsoft.com/office/drawing/2014/main" id="{BBF83543-D986-4CD0-A24E-9802847B8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59">
              <a:extLst>
                <a:ext uri="{FF2B5EF4-FFF2-40B4-BE49-F238E27FC236}">
                  <a16:creationId xmlns:a16="http://schemas.microsoft.com/office/drawing/2014/main" id="{15E8B8C4-D90E-4DC6-BA2D-D21C33318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Rectangle 88">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2"/>
            <a:ext cx="5291468" cy="1490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E770B5D-4C82-4D0C-B72C-161CB77317FA}"/>
              </a:ext>
            </a:extLst>
          </p:cNvPr>
          <p:cNvSpPr>
            <a:spLocks noGrp="1"/>
          </p:cNvSpPr>
          <p:nvPr>
            <p:ph type="subTitle" idx="1"/>
          </p:nvPr>
        </p:nvSpPr>
        <p:spPr>
          <a:xfrm>
            <a:off x="594360" y="5540035"/>
            <a:ext cx="4376651" cy="795528"/>
          </a:xfrm>
        </p:spPr>
        <p:txBody>
          <a:bodyPr anchor="ctr">
            <a:normAutofit/>
          </a:bodyPr>
          <a:lstStyle/>
          <a:p>
            <a:pPr algn="l"/>
            <a:r>
              <a:rPr lang="en-US" sz="1400" dirty="0" err="1">
                <a:solidFill>
                  <a:srgbClr val="4472C4"/>
                </a:solidFill>
              </a:rPr>
              <a:t>Bedah</a:t>
            </a:r>
            <a:r>
              <a:rPr lang="en-US" sz="1400" dirty="0">
                <a:solidFill>
                  <a:srgbClr val="4472C4"/>
                </a:solidFill>
              </a:rPr>
              <a:t> </a:t>
            </a:r>
            <a:r>
              <a:rPr lang="en-US" sz="1400" dirty="0" err="1">
                <a:solidFill>
                  <a:srgbClr val="4472C4"/>
                </a:solidFill>
              </a:rPr>
              <a:t>Buku</a:t>
            </a:r>
            <a:endParaRPr lang="en-US" sz="1400" dirty="0">
              <a:solidFill>
                <a:srgbClr val="4472C4"/>
              </a:solidFill>
            </a:endParaRPr>
          </a:p>
          <a:p>
            <a:pPr algn="l"/>
            <a:r>
              <a:rPr lang="en-US" sz="1400" dirty="0">
                <a:solidFill>
                  <a:srgbClr val="4472C4"/>
                </a:solidFill>
              </a:rPr>
              <a:t>Oleh: Andi</a:t>
            </a:r>
            <a:endParaRPr lang="id-ID" sz="1400" dirty="0">
              <a:solidFill>
                <a:srgbClr val="4472C4"/>
              </a:solidFill>
            </a:endParaRPr>
          </a:p>
        </p:txBody>
      </p:sp>
      <p:sp>
        <p:nvSpPr>
          <p:cNvPr id="91" name="Rectangle 90">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353234" y="78039"/>
            <a:ext cx="3492747" cy="496575"/>
          </a:xfrm>
        </p:spPr>
        <p:txBody>
          <a:bodyPr>
            <a:noAutofit/>
          </a:bodyPr>
          <a:lstStyle/>
          <a:p>
            <a:pPr algn="l"/>
            <a:r>
              <a:rPr lang="en-US" sz="2800" b="1">
                <a:latin typeface="Cambria" panose="02040503050406030204" pitchFamily="18" charset="0"/>
                <a:ea typeface="Cambria" panose="02040503050406030204" pitchFamily="18" charset="0"/>
              </a:rPr>
              <a:t>Konten</a:t>
            </a:r>
          </a:p>
        </p:txBody>
      </p:sp>
      <p:sp>
        <p:nvSpPr>
          <p:cNvPr id="2" name="Rectangle 1">
            <a:extLst>
              <a:ext uri="{FF2B5EF4-FFF2-40B4-BE49-F238E27FC236}">
                <a16:creationId xmlns:a16="http://schemas.microsoft.com/office/drawing/2014/main" id="{5D42634A-C4A5-48F1-A7BB-D81F1EAD58D2}"/>
              </a:ext>
            </a:extLst>
          </p:cNvPr>
          <p:cNvSpPr/>
          <p:nvPr/>
        </p:nvSpPr>
        <p:spPr>
          <a:xfrm>
            <a:off x="594361" y="1997841"/>
            <a:ext cx="6201599" cy="2862322"/>
          </a:xfrm>
          <a:prstGeom prst="rect">
            <a:avLst/>
          </a:prstGeom>
        </p:spPr>
        <p:txBody>
          <a:bodyPr wrap="square" anchor="ctr">
            <a:spAutoFit/>
          </a:bodyPr>
          <a:lstStyle/>
          <a:p>
            <a:pPr marL="285750" indent="-285750">
              <a:buFont typeface="Arial" panose="020B0604020202020204" pitchFamily="34" charset="0"/>
              <a:buChar char="•"/>
            </a:pPr>
            <a:r>
              <a:rPr lang="en-US" dirty="0" err="1">
                <a:latin typeface="Cambria" panose="02040503050406030204" pitchFamily="18" charset="0"/>
                <a:ea typeface="Cambria" panose="02040503050406030204" pitchFamily="18" charset="0"/>
              </a:rPr>
              <a:t>Mimpi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itu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hidup</a:t>
            </a:r>
            <a:r>
              <a:rPr lang="en-US" dirty="0">
                <a:latin typeface="Cambria" panose="02040503050406030204" pitchFamily="18" charset="0"/>
                <a:ea typeface="Cambria" panose="02040503050406030204" pitchFamily="18" charset="0"/>
              </a:rPr>
              <a:t> dan </a:t>
            </a:r>
            <a:r>
              <a:rPr lang="en-US" dirty="0" err="1">
                <a:latin typeface="Cambria" panose="02040503050406030204" pitchFamily="18" charset="0"/>
                <a:ea typeface="Cambria" panose="02040503050406030204" pitchFamily="18" charset="0"/>
              </a:rPr>
              <a:t>berkembang</a:t>
            </a:r>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Sistem Pendidikan yang </a:t>
            </a:r>
            <a:r>
              <a:rPr lang="en-US" dirty="0" err="1">
                <a:latin typeface="Cambria" panose="02040503050406030204" pitchFamily="18" charset="0"/>
                <a:ea typeface="Cambria" panose="02040503050406030204" pitchFamily="18" charset="0"/>
              </a:rPr>
              <a:t>berkualitas</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tinggi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adalah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inkubator</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penting</a:t>
            </a:r>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dirty="0" err="1">
                <a:latin typeface="Cambria" panose="02040503050406030204" pitchFamily="18" charset="0"/>
                <a:ea typeface="Cambria" panose="02040503050406030204" pitchFamily="18" charset="0"/>
              </a:rPr>
              <a:t>Jangan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berfokus</a:t>
            </a:r>
            <a:r>
              <a:rPr lang="en-US" dirty="0">
                <a:latin typeface="Cambria" panose="02040503050406030204" pitchFamily="18" charset="0"/>
                <a:ea typeface="Cambria" panose="02040503050406030204" pitchFamily="18" charset="0"/>
              </a:rPr>
              <a:t> pada </a:t>
            </a:r>
            <a:r>
              <a:rPr lang="en-US" dirty="0" err="1">
                <a:latin typeface="Cambria" panose="02040503050406030204" pitchFamily="18" charset="0"/>
                <a:ea typeface="Cambria" panose="02040503050406030204" pitchFamily="18" charset="0"/>
              </a:rPr>
              <a:t>uang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fokuslah</a:t>
            </a:r>
            <a:r>
              <a:rPr lang="en-US" dirty="0">
                <a:latin typeface="Cambria" panose="02040503050406030204" pitchFamily="18" charset="0"/>
                <a:ea typeface="Cambria" panose="02040503050406030204" pitchFamily="18" charset="0"/>
              </a:rPr>
              <a:t> pada </a:t>
            </a:r>
            <a:r>
              <a:rPr lang="en-US" dirty="0" err="1">
                <a:latin typeface="Cambria" panose="02040503050406030204" pitchFamily="18" charset="0"/>
                <a:ea typeface="Cambria" panose="02040503050406030204" pitchFamily="18" charset="0"/>
              </a:rPr>
              <a:t>hasil</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terbaik</a:t>
            </a:r>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dirty="0" err="1">
                <a:latin typeface="Cambria" panose="02040503050406030204" pitchFamily="18" charset="0"/>
                <a:ea typeface="Cambria" panose="02040503050406030204" pitchFamily="18" charset="0"/>
              </a:rPr>
              <a:t>Bersenang-senanglah</a:t>
            </a:r>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“Don’t be evil”</a:t>
            </a:r>
          </a:p>
        </p:txBody>
      </p:sp>
      <p:pic>
        <p:nvPicPr>
          <p:cNvPr id="7" name="Picture 6" descr="A picture containing food&#10;&#10;Description automatically generated">
            <a:extLst>
              <a:ext uri="{FF2B5EF4-FFF2-40B4-BE49-F238E27FC236}">
                <a16:creationId xmlns:a16="http://schemas.microsoft.com/office/drawing/2014/main" id="{5C446202-B7C5-4913-B38D-5FDBD098AC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6057" y="2023276"/>
            <a:ext cx="5622895" cy="2811448"/>
          </a:xfrm>
          <a:prstGeom prst="rect">
            <a:avLst/>
          </a:prstGeom>
        </p:spPr>
      </p:pic>
    </p:spTree>
    <p:extLst>
      <p:ext uri="{BB962C8B-B14F-4D97-AF65-F5344CB8AC3E}">
        <p14:creationId xmlns:p14="http://schemas.microsoft.com/office/powerpoint/2010/main" val="282039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BEB2E44E-30A6-416E-A45D-B1E3286295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414016"/>
            <a:ext cx="232963" cy="1340860"/>
            <a:chOff x="56167" y="2050133"/>
            <a:chExt cx="232963" cy="1340860"/>
          </a:xfrm>
        </p:grpSpPr>
        <p:sp>
          <p:nvSpPr>
            <p:cNvPr id="68" name="Rectangle 2">
              <a:extLst>
                <a:ext uri="{FF2B5EF4-FFF2-40B4-BE49-F238E27FC236}">
                  <a16:creationId xmlns:a16="http://schemas.microsoft.com/office/drawing/2014/main" id="{FC3F1FAE-BAA2-4238-87B4-F57CD6E0D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089CF776-26E3-443A-9B0A-EBD6CE7AE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2">
              <a:extLst>
                <a:ext uri="{FF2B5EF4-FFF2-40B4-BE49-F238E27FC236}">
                  <a16:creationId xmlns:a16="http://schemas.microsoft.com/office/drawing/2014/main" id="{1F6F9BAB-A8A1-4A62-86FC-5B3157A6E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59">
              <a:extLst>
                <a:ext uri="{FF2B5EF4-FFF2-40B4-BE49-F238E27FC236}">
                  <a16:creationId xmlns:a16="http://schemas.microsoft.com/office/drawing/2014/main" id="{7A2B6B81-FF9A-43F6-A1AE-917DAA4B0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2">
              <a:extLst>
                <a:ext uri="{FF2B5EF4-FFF2-40B4-BE49-F238E27FC236}">
                  <a16:creationId xmlns:a16="http://schemas.microsoft.com/office/drawing/2014/main" id="{49817315-151B-4CB1-A230-5A36AF7FB4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59">
              <a:extLst>
                <a:ext uri="{FF2B5EF4-FFF2-40B4-BE49-F238E27FC236}">
                  <a16:creationId xmlns:a16="http://schemas.microsoft.com/office/drawing/2014/main" id="{6CC335AB-9541-4183-93A8-9687D50AB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2">
              <a:extLst>
                <a:ext uri="{FF2B5EF4-FFF2-40B4-BE49-F238E27FC236}">
                  <a16:creationId xmlns:a16="http://schemas.microsoft.com/office/drawing/2014/main" id="{ED940D30-BF06-4C7A-8790-F0D998247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59">
              <a:extLst>
                <a:ext uri="{FF2B5EF4-FFF2-40B4-BE49-F238E27FC236}">
                  <a16:creationId xmlns:a16="http://schemas.microsoft.com/office/drawing/2014/main" id="{A52173BB-5BB4-4AB9-AC66-79CF7406D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2">
              <a:extLst>
                <a:ext uri="{FF2B5EF4-FFF2-40B4-BE49-F238E27FC236}">
                  <a16:creationId xmlns:a16="http://schemas.microsoft.com/office/drawing/2014/main" id="{CD8A6114-D58C-4BB6-9AFE-064C927F3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59">
              <a:extLst>
                <a:ext uri="{FF2B5EF4-FFF2-40B4-BE49-F238E27FC236}">
                  <a16:creationId xmlns:a16="http://schemas.microsoft.com/office/drawing/2014/main" id="{B4E88F94-25A1-4836-8BB3-4271B636B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2">
              <a:extLst>
                <a:ext uri="{FF2B5EF4-FFF2-40B4-BE49-F238E27FC236}">
                  <a16:creationId xmlns:a16="http://schemas.microsoft.com/office/drawing/2014/main" id="{25A83C54-E0E4-4E8A-9EE6-C17D26417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59">
              <a:extLst>
                <a:ext uri="{FF2B5EF4-FFF2-40B4-BE49-F238E27FC236}">
                  <a16:creationId xmlns:a16="http://schemas.microsoft.com/office/drawing/2014/main" id="{0675818B-7A46-4DED-BBFC-4697A4C04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2">
              <a:extLst>
                <a:ext uri="{FF2B5EF4-FFF2-40B4-BE49-F238E27FC236}">
                  <a16:creationId xmlns:a16="http://schemas.microsoft.com/office/drawing/2014/main" id="{AF3B1214-DA5A-4076-BE6B-3D9D3ECC6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59">
              <a:extLst>
                <a:ext uri="{FF2B5EF4-FFF2-40B4-BE49-F238E27FC236}">
                  <a16:creationId xmlns:a16="http://schemas.microsoft.com/office/drawing/2014/main" id="{9E008EA5-BFDE-4E41-A137-7528BC706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2">
              <a:extLst>
                <a:ext uri="{FF2B5EF4-FFF2-40B4-BE49-F238E27FC236}">
                  <a16:creationId xmlns:a16="http://schemas.microsoft.com/office/drawing/2014/main" id="{46544C80-52A4-45E4-BFA9-EF2DF3498E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59">
              <a:extLst>
                <a:ext uri="{FF2B5EF4-FFF2-40B4-BE49-F238E27FC236}">
                  <a16:creationId xmlns:a16="http://schemas.microsoft.com/office/drawing/2014/main" id="{905E3B05-2EB1-44FB-ADE8-F4CD5217A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2">
              <a:extLst>
                <a:ext uri="{FF2B5EF4-FFF2-40B4-BE49-F238E27FC236}">
                  <a16:creationId xmlns:a16="http://schemas.microsoft.com/office/drawing/2014/main" id="{02542866-00BE-41E8-955D-E3B4E6E03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59">
              <a:extLst>
                <a:ext uri="{FF2B5EF4-FFF2-40B4-BE49-F238E27FC236}">
                  <a16:creationId xmlns:a16="http://schemas.microsoft.com/office/drawing/2014/main" id="{ADC9572A-D4F6-4C5A-B2C8-C00E855CB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2">
              <a:extLst>
                <a:ext uri="{FF2B5EF4-FFF2-40B4-BE49-F238E27FC236}">
                  <a16:creationId xmlns:a16="http://schemas.microsoft.com/office/drawing/2014/main" id="{BBF83543-D986-4CD0-A24E-9802847B8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59">
              <a:extLst>
                <a:ext uri="{FF2B5EF4-FFF2-40B4-BE49-F238E27FC236}">
                  <a16:creationId xmlns:a16="http://schemas.microsoft.com/office/drawing/2014/main" id="{15E8B8C4-D90E-4DC6-BA2D-D21C33318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Rectangle 88">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2"/>
            <a:ext cx="5291468" cy="1490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E770B5D-4C82-4D0C-B72C-161CB77317FA}"/>
              </a:ext>
            </a:extLst>
          </p:cNvPr>
          <p:cNvSpPr>
            <a:spLocks noGrp="1"/>
          </p:cNvSpPr>
          <p:nvPr>
            <p:ph type="subTitle" idx="1"/>
          </p:nvPr>
        </p:nvSpPr>
        <p:spPr>
          <a:xfrm>
            <a:off x="594360" y="5540035"/>
            <a:ext cx="4376651" cy="795528"/>
          </a:xfrm>
        </p:spPr>
        <p:txBody>
          <a:bodyPr anchor="ctr">
            <a:normAutofit/>
          </a:bodyPr>
          <a:lstStyle/>
          <a:p>
            <a:pPr algn="l"/>
            <a:r>
              <a:rPr lang="en-US" sz="1400" dirty="0" err="1">
                <a:solidFill>
                  <a:srgbClr val="4472C4"/>
                </a:solidFill>
              </a:rPr>
              <a:t>Bedah</a:t>
            </a:r>
            <a:r>
              <a:rPr lang="en-US" sz="1400" dirty="0">
                <a:solidFill>
                  <a:srgbClr val="4472C4"/>
                </a:solidFill>
              </a:rPr>
              <a:t> </a:t>
            </a:r>
            <a:r>
              <a:rPr lang="en-US" sz="1400" dirty="0" err="1">
                <a:solidFill>
                  <a:srgbClr val="4472C4"/>
                </a:solidFill>
              </a:rPr>
              <a:t>Buku</a:t>
            </a:r>
            <a:endParaRPr lang="en-US" sz="1400" dirty="0">
              <a:solidFill>
                <a:srgbClr val="4472C4"/>
              </a:solidFill>
            </a:endParaRPr>
          </a:p>
          <a:p>
            <a:pPr algn="l"/>
            <a:r>
              <a:rPr lang="en-US" sz="1400" dirty="0">
                <a:solidFill>
                  <a:srgbClr val="4472C4"/>
                </a:solidFill>
              </a:rPr>
              <a:t>Oleh: Andi</a:t>
            </a:r>
            <a:endParaRPr lang="id-ID" sz="1400" dirty="0">
              <a:solidFill>
                <a:srgbClr val="4472C4"/>
              </a:solidFill>
            </a:endParaRPr>
          </a:p>
        </p:txBody>
      </p:sp>
      <p:sp>
        <p:nvSpPr>
          <p:cNvPr id="91" name="Rectangle 90">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353234" y="78039"/>
            <a:ext cx="3492747" cy="496575"/>
          </a:xfrm>
        </p:spPr>
        <p:txBody>
          <a:bodyPr>
            <a:noAutofit/>
          </a:bodyPr>
          <a:lstStyle/>
          <a:p>
            <a:pPr algn="l"/>
            <a:r>
              <a:rPr lang="en-US" sz="2800" b="1">
                <a:latin typeface="Cambria" panose="02040503050406030204" pitchFamily="18" charset="0"/>
                <a:ea typeface="Cambria" panose="02040503050406030204" pitchFamily="18" charset="0"/>
              </a:rPr>
              <a:t>Kekuatan buku</a:t>
            </a:r>
            <a:endParaRPr lang="en-US" sz="2800" b="1" dirty="0">
              <a:latin typeface="Cambria" panose="02040503050406030204" pitchFamily="18" charset="0"/>
              <a:ea typeface="Cambria" panose="02040503050406030204" pitchFamily="18" charset="0"/>
            </a:endParaRPr>
          </a:p>
        </p:txBody>
      </p:sp>
      <p:sp>
        <p:nvSpPr>
          <p:cNvPr id="30" name="Rectangle 29">
            <a:extLst>
              <a:ext uri="{FF2B5EF4-FFF2-40B4-BE49-F238E27FC236}">
                <a16:creationId xmlns:a16="http://schemas.microsoft.com/office/drawing/2014/main" id="{54609DB9-CA64-4F11-979C-0909A2030E17}"/>
              </a:ext>
            </a:extLst>
          </p:cNvPr>
          <p:cNvSpPr/>
          <p:nvPr/>
        </p:nvSpPr>
        <p:spPr>
          <a:xfrm>
            <a:off x="5885828" y="1443841"/>
            <a:ext cx="5448216" cy="3970318"/>
          </a:xfrm>
          <a:prstGeom prst="rect">
            <a:avLst/>
          </a:prstGeom>
        </p:spPr>
        <p:txBody>
          <a:bodyPr wrap="square" anchor="ctr">
            <a:spAutoFit/>
          </a:bodyPr>
          <a:lstStyle/>
          <a:p>
            <a:pPr marL="285750" indent="-285750">
              <a:buFont typeface="Arial" panose="020B0604020202020204" pitchFamily="34" charset="0"/>
              <a:buChar char="•"/>
            </a:pPr>
            <a:r>
              <a:rPr lang="en-US" dirty="0" err="1">
                <a:latin typeface="Cambria" panose="02040503050406030204" pitchFamily="18" charset="0"/>
                <a:ea typeface="Cambria" panose="02040503050406030204" pitchFamily="18" charset="0"/>
              </a:rPr>
              <a:t>Buku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ini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menjelaskan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kehidupan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pribadi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pendiri</a:t>
            </a:r>
            <a:r>
              <a:rPr lang="en-US" dirty="0">
                <a:latin typeface="Cambria" panose="02040503050406030204" pitchFamily="18" charset="0"/>
                <a:ea typeface="Cambria" panose="02040503050406030204" pitchFamily="18" charset="0"/>
              </a:rPr>
              <a:t> Google, dan </a:t>
            </a:r>
            <a:r>
              <a:rPr lang="en-US" dirty="0" err="1">
                <a:latin typeface="Cambria" panose="02040503050406030204" pitchFamily="18" charset="0"/>
                <a:ea typeface="Cambria" panose="02040503050406030204" pitchFamily="18" charset="0"/>
              </a:rPr>
              <a:t>perusahaan</a:t>
            </a:r>
            <a:r>
              <a:rPr lang="en-US" dirty="0">
                <a:latin typeface="Cambria" panose="02040503050406030204" pitchFamily="18" charset="0"/>
                <a:ea typeface="Cambria" panose="02040503050406030204" pitchFamily="18" charset="0"/>
              </a:rPr>
              <a:t> Google </a:t>
            </a:r>
            <a:r>
              <a:rPr lang="en-US" dirty="0" err="1">
                <a:latin typeface="Cambria" panose="02040503050406030204" pitchFamily="18" charset="0"/>
                <a:ea typeface="Cambria" panose="02040503050406030204" pitchFamily="18" charset="0"/>
              </a:rPr>
              <a:t>itu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sendiri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secara</a:t>
            </a:r>
            <a:r>
              <a:rPr lang="en-US" dirty="0">
                <a:latin typeface="Cambria" panose="02040503050406030204" pitchFamily="18" charset="0"/>
                <a:ea typeface="Cambria" panose="02040503050406030204" pitchFamily="18" charset="0"/>
              </a:rPr>
              <a:t> gambling dan </a:t>
            </a:r>
            <a:r>
              <a:rPr lang="en-US" dirty="0" err="1">
                <a:latin typeface="Cambria" panose="02040503050406030204" pitchFamily="18" charset="0"/>
                <a:ea typeface="Cambria" panose="02040503050406030204" pitchFamily="18" charset="0"/>
              </a:rPr>
              <a:t>sangat</a:t>
            </a:r>
            <a:r>
              <a:rPr lang="en-US" dirty="0">
                <a:latin typeface="Cambria" panose="02040503050406030204" pitchFamily="18" charset="0"/>
                <a:ea typeface="Cambria" panose="02040503050406030204" pitchFamily="18" charset="0"/>
              </a:rPr>
              <a:t> detail</a:t>
            </a:r>
          </a:p>
          <a:p>
            <a:pPr marL="285750" indent="-285750">
              <a:buFont typeface="Arial" panose="020B0604020202020204" pitchFamily="34" charset="0"/>
              <a:buChar char="•"/>
            </a:pPr>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dirty="0" err="1">
                <a:latin typeface="Cambria" panose="02040503050406030204" pitchFamily="18" charset="0"/>
                <a:ea typeface="Cambria" panose="02040503050406030204" pitchFamily="18" charset="0"/>
              </a:rPr>
              <a:t>Sebagian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besar</a:t>
            </a:r>
            <a:r>
              <a:rPr lang="en-US" dirty="0">
                <a:latin typeface="Cambria" panose="02040503050406030204" pitchFamily="18" charset="0"/>
                <a:ea typeface="Cambria" panose="02040503050406030204" pitchFamily="18" charset="0"/>
              </a:rPr>
              <a:t> Informasi </a:t>
            </a:r>
            <a:r>
              <a:rPr lang="en-US" dirty="0" err="1">
                <a:latin typeface="Cambria" panose="02040503050406030204" pitchFamily="18" charset="0"/>
                <a:ea typeface="Cambria" panose="02040503050406030204" pitchFamily="18" charset="0"/>
              </a:rPr>
              <a:t>didapat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langsung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dari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narasumber</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dengan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metode</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wawancara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Adapun</a:t>
            </a:r>
            <a:r>
              <a:rPr lang="en-US" dirty="0">
                <a:latin typeface="Cambria" panose="02040503050406030204" pitchFamily="18" charset="0"/>
                <a:ea typeface="Cambria" panose="02040503050406030204" pitchFamily="18" charset="0"/>
              </a:rPr>
              <a:t> Informasi yang </a:t>
            </a:r>
            <a:r>
              <a:rPr lang="en-US" dirty="0" err="1">
                <a:latin typeface="Cambria" panose="02040503050406030204" pitchFamily="18" charset="0"/>
                <a:ea typeface="Cambria" panose="02040503050406030204" pitchFamily="18" charset="0"/>
              </a:rPr>
              <a:t>tidak</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didapat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langsung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melampirkan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referensi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atau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kutipan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secara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utuh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tersedia</a:t>
            </a:r>
            <a:r>
              <a:rPr lang="en-US" dirty="0">
                <a:latin typeface="Cambria" panose="02040503050406030204" pitchFamily="18" charset="0"/>
                <a:ea typeface="Cambria" panose="02040503050406030204" pitchFamily="18" charset="0"/>
              </a:rPr>
              <a:t> pada </a:t>
            </a:r>
            <a:r>
              <a:rPr lang="en-US" i="1" dirty="0">
                <a:latin typeface="Cambria" panose="02040503050406030204" pitchFamily="18" charset="0"/>
                <a:ea typeface="Cambria" panose="02040503050406030204" pitchFamily="18" charset="0"/>
              </a:rPr>
              <a:t>chapter</a:t>
            </a:r>
            <a:r>
              <a:rPr lang="en-US" dirty="0">
                <a:latin typeface="Cambria" panose="02040503050406030204" pitchFamily="18" charset="0"/>
                <a:ea typeface="Cambria" panose="02040503050406030204" pitchFamily="18" charset="0"/>
              </a:rPr>
              <a:t> “Sumber </a:t>
            </a:r>
            <a:r>
              <a:rPr lang="en-US" dirty="0" err="1">
                <a:latin typeface="Cambria" panose="02040503050406030204" pitchFamily="18" charset="0"/>
                <a:ea typeface="Cambria" panose="02040503050406030204" pitchFamily="18" charset="0"/>
              </a:rPr>
              <a:t>Kutipan</a:t>
            </a:r>
            <a:r>
              <a:rPr lang="en-US" dirty="0">
                <a:latin typeface="Cambria" panose="02040503050406030204" pitchFamily="18" charset="0"/>
                <a:ea typeface="Cambria" panose="02040503050406030204" pitchFamily="18" charset="0"/>
              </a:rPr>
              <a:t>”</a:t>
            </a:r>
          </a:p>
          <a:p>
            <a:pPr marL="285750" indent="-285750">
              <a:buFont typeface="Arial" panose="020B0604020202020204" pitchFamily="34" charset="0"/>
              <a:buChar char="•"/>
            </a:pPr>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dirty="0" err="1">
                <a:latin typeface="Cambria" panose="02040503050406030204" pitchFamily="18" charset="0"/>
                <a:ea typeface="Cambria" panose="02040503050406030204" pitchFamily="18" charset="0"/>
              </a:rPr>
              <a:t>Memberikan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cerita-cerita</a:t>
            </a:r>
            <a:r>
              <a:rPr lang="en-US" dirty="0">
                <a:latin typeface="Cambria" panose="02040503050406030204" pitchFamily="18" charset="0"/>
                <a:ea typeface="Cambria" panose="02040503050406030204" pitchFamily="18" charset="0"/>
              </a:rPr>
              <a:t> yang </a:t>
            </a:r>
            <a:r>
              <a:rPr lang="en-US" dirty="0" err="1">
                <a:latin typeface="Cambria" panose="02040503050406030204" pitchFamily="18" charset="0"/>
                <a:ea typeface="Cambria" panose="02040503050406030204" pitchFamily="18" charset="0"/>
              </a:rPr>
              <a:t>menginspirasi</a:t>
            </a:r>
            <a:r>
              <a:rPr lang="en-US" dirty="0">
                <a:latin typeface="Cambria" panose="02040503050406030204" pitchFamily="18" charset="0"/>
                <a:ea typeface="Cambria" panose="02040503050406030204" pitchFamily="18" charset="0"/>
              </a:rPr>
              <a:t> dan </a:t>
            </a:r>
            <a:r>
              <a:rPr lang="en-US" dirty="0" err="1">
                <a:latin typeface="Cambria" panose="02040503050406030204" pitchFamily="18" charset="0"/>
                <a:ea typeface="Cambria" panose="02040503050406030204" pitchFamily="18" charset="0"/>
              </a:rPr>
              <a:t>motivasi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tidak</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hanya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dari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lingkungan</a:t>
            </a:r>
            <a:r>
              <a:rPr lang="en-US" dirty="0">
                <a:latin typeface="Cambria" panose="02040503050406030204" pitchFamily="18" charset="0"/>
                <a:ea typeface="Cambria" panose="02040503050406030204" pitchFamily="18" charset="0"/>
              </a:rPr>
              <a:t> Google, </a:t>
            </a:r>
            <a:r>
              <a:rPr lang="en-US" dirty="0" err="1">
                <a:latin typeface="Cambria" panose="02040503050406030204" pitchFamily="18" charset="0"/>
                <a:ea typeface="Cambria" panose="02040503050406030204" pitchFamily="18" charset="0"/>
              </a:rPr>
              <a:t>misal</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cerita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tentang</a:t>
            </a:r>
            <a:r>
              <a:rPr lang="en-US" dirty="0">
                <a:latin typeface="Cambria" panose="02040503050406030204" pitchFamily="18" charset="0"/>
                <a:ea typeface="Cambria" panose="02040503050406030204" pitchFamily="18" charset="0"/>
              </a:rPr>
              <a:t> Nikola Tesla, Maria Montessori, Stanford, </a:t>
            </a:r>
            <a:r>
              <a:rPr lang="en-US" dirty="0" err="1">
                <a:latin typeface="Cambria" panose="02040503050406030204" pitchFamily="18" charset="0"/>
                <a:ea typeface="Cambria" panose="02040503050406030204" pitchFamily="18" charset="0"/>
              </a:rPr>
              <a:t>dll</a:t>
            </a:r>
            <a:r>
              <a:rPr lang="en-US" dirty="0">
                <a:latin typeface="Cambria" panose="02040503050406030204" pitchFamily="18" charset="0"/>
                <a:ea typeface="Cambria" panose="02040503050406030204" pitchFamily="18" charset="0"/>
              </a:rPr>
              <a:t> </a:t>
            </a:r>
          </a:p>
        </p:txBody>
      </p:sp>
      <p:pic>
        <p:nvPicPr>
          <p:cNvPr id="6" name="Picture 5" descr="A picture containing drawing&#10;&#10;Description automatically generated">
            <a:extLst>
              <a:ext uri="{FF2B5EF4-FFF2-40B4-BE49-F238E27FC236}">
                <a16:creationId xmlns:a16="http://schemas.microsoft.com/office/drawing/2014/main" id="{84065084-88A9-4361-9E28-053DB3E8F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 y="1272822"/>
            <a:ext cx="4312356" cy="4088594"/>
          </a:xfrm>
          <a:prstGeom prst="rect">
            <a:avLst/>
          </a:prstGeom>
        </p:spPr>
      </p:pic>
    </p:spTree>
    <p:extLst>
      <p:ext uri="{BB962C8B-B14F-4D97-AF65-F5344CB8AC3E}">
        <p14:creationId xmlns:p14="http://schemas.microsoft.com/office/powerpoint/2010/main" val="199638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BEB2E44E-30A6-416E-A45D-B1E3286295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414016"/>
            <a:ext cx="232963" cy="1340860"/>
            <a:chOff x="56167" y="2050133"/>
            <a:chExt cx="232963" cy="1340860"/>
          </a:xfrm>
        </p:grpSpPr>
        <p:sp>
          <p:nvSpPr>
            <p:cNvPr id="68" name="Rectangle 2">
              <a:extLst>
                <a:ext uri="{FF2B5EF4-FFF2-40B4-BE49-F238E27FC236}">
                  <a16:creationId xmlns:a16="http://schemas.microsoft.com/office/drawing/2014/main" id="{FC3F1FAE-BAA2-4238-87B4-F57CD6E0D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089CF776-26E3-443A-9B0A-EBD6CE7AE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2">
              <a:extLst>
                <a:ext uri="{FF2B5EF4-FFF2-40B4-BE49-F238E27FC236}">
                  <a16:creationId xmlns:a16="http://schemas.microsoft.com/office/drawing/2014/main" id="{1F6F9BAB-A8A1-4A62-86FC-5B3157A6E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59">
              <a:extLst>
                <a:ext uri="{FF2B5EF4-FFF2-40B4-BE49-F238E27FC236}">
                  <a16:creationId xmlns:a16="http://schemas.microsoft.com/office/drawing/2014/main" id="{7A2B6B81-FF9A-43F6-A1AE-917DAA4B0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2">
              <a:extLst>
                <a:ext uri="{FF2B5EF4-FFF2-40B4-BE49-F238E27FC236}">
                  <a16:creationId xmlns:a16="http://schemas.microsoft.com/office/drawing/2014/main" id="{49817315-151B-4CB1-A230-5A36AF7FB4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59">
              <a:extLst>
                <a:ext uri="{FF2B5EF4-FFF2-40B4-BE49-F238E27FC236}">
                  <a16:creationId xmlns:a16="http://schemas.microsoft.com/office/drawing/2014/main" id="{6CC335AB-9541-4183-93A8-9687D50AB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2">
              <a:extLst>
                <a:ext uri="{FF2B5EF4-FFF2-40B4-BE49-F238E27FC236}">
                  <a16:creationId xmlns:a16="http://schemas.microsoft.com/office/drawing/2014/main" id="{ED940D30-BF06-4C7A-8790-F0D998247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59">
              <a:extLst>
                <a:ext uri="{FF2B5EF4-FFF2-40B4-BE49-F238E27FC236}">
                  <a16:creationId xmlns:a16="http://schemas.microsoft.com/office/drawing/2014/main" id="{A52173BB-5BB4-4AB9-AC66-79CF7406D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2">
              <a:extLst>
                <a:ext uri="{FF2B5EF4-FFF2-40B4-BE49-F238E27FC236}">
                  <a16:creationId xmlns:a16="http://schemas.microsoft.com/office/drawing/2014/main" id="{CD8A6114-D58C-4BB6-9AFE-064C927F3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59">
              <a:extLst>
                <a:ext uri="{FF2B5EF4-FFF2-40B4-BE49-F238E27FC236}">
                  <a16:creationId xmlns:a16="http://schemas.microsoft.com/office/drawing/2014/main" id="{B4E88F94-25A1-4836-8BB3-4271B636B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2">
              <a:extLst>
                <a:ext uri="{FF2B5EF4-FFF2-40B4-BE49-F238E27FC236}">
                  <a16:creationId xmlns:a16="http://schemas.microsoft.com/office/drawing/2014/main" id="{25A83C54-E0E4-4E8A-9EE6-C17D26417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59">
              <a:extLst>
                <a:ext uri="{FF2B5EF4-FFF2-40B4-BE49-F238E27FC236}">
                  <a16:creationId xmlns:a16="http://schemas.microsoft.com/office/drawing/2014/main" id="{0675818B-7A46-4DED-BBFC-4697A4C04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2">
              <a:extLst>
                <a:ext uri="{FF2B5EF4-FFF2-40B4-BE49-F238E27FC236}">
                  <a16:creationId xmlns:a16="http://schemas.microsoft.com/office/drawing/2014/main" id="{AF3B1214-DA5A-4076-BE6B-3D9D3ECC6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59">
              <a:extLst>
                <a:ext uri="{FF2B5EF4-FFF2-40B4-BE49-F238E27FC236}">
                  <a16:creationId xmlns:a16="http://schemas.microsoft.com/office/drawing/2014/main" id="{9E008EA5-BFDE-4E41-A137-7528BC706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2">
              <a:extLst>
                <a:ext uri="{FF2B5EF4-FFF2-40B4-BE49-F238E27FC236}">
                  <a16:creationId xmlns:a16="http://schemas.microsoft.com/office/drawing/2014/main" id="{46544C80-52A4-45E4-BFA9-EF2DF3498E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59">
              <a:extLst>
                <a:ext uri="{FF2B5EF4-FFF2-40B4-BE49-F238E27FC236}">
                  <a16:creationId xmlns:a16="http://schemas.microsoft.com/office/drawing/2014/main" id="{905E3B05-2EB1-44FB-ADE8-F4CD5217A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2">
              <a:extLst>
                <a:ext uri="{FF2B5EF4-FFF2-40B4-BE49-F238E27FC236}">
                  <a16:creationId xmlns:a16="http://schemas.microsoft.com/office/drawing/2014/main" id="{02542866-00BE-41E8-955D-E3B4E6E03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59">
              <a:extLst>
                <a:ext uri="{FF2B5EF4-FFF2-40B4-BE49-F238E27FC236}">
                  <a16:creationId xmlns:a16="http://schemas.microsoft.com/office/drawing/2014/main" id="{ADC9572A-D4F6-4C5A-B2C8-C00E855CB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2">
              <a:extLst>
                <a:ext uri="{FF2B5EF4-FFF2-40B4-BE49-F238E27FC236}">
                  <a16:creationId xmlns:a16="http://schemas.microsoft.com/office/drawing/2014/main" id="{BBF83543-D986-4CD0-A24E-9802847B8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59">
              <a:extLst>
                <a:ext uri="{FF2B5EF4-FFF2-40B4-BE49-F238E27FC236}">
                  <a16:creationId xmlns:a16="http://schemas.microsoft.com/office/drawing/2014/main" id="{15E8B8C4-D90E-4DC6-BA2D-D21C33318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Rectangle 88">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2"/>
            <a:ext cx="5291468" cy="1490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E770B5D-4C82-4D0C-B72C-161CB77317FA}"/>
              </a:ext>
            </a:extLst>
          </p:cNvPr>
          <p:cNvSpPr>
            <a:spLocks noGrp="1"/>
          </p:cNvSpPr>
          <p:nvPr>
            <p:ph type="subTitle" idx="1"/>
          </p:nvPr>
        </p:nvSpPr>
        <p:spPr>
          <a:xfrm>
            <a:off x="594360" y="5540035"/>
            <a:ext cx="4376651" cy="795528"/>
          </a:xfrm>
        </p:spPr>
        <p:txBody>
          <a:bodyPr anchor="ctr">
            <a:normAutofit/>
          </a:bodyPr>
          <a:lstStyle/>
          <a:p>
            <a:pPr algn="l"/>
            <a:r>
              <a:rPr lang="en-US" sz="1400" dirty="0" err="1">
                <a:solidFill>
                  <a:srgbClr val="4472C4"/>
                </a:solidFill>
              </a:rPr>
              <a:t>Bedah</a:t>
            </a:r>
            <a:r>
              <a:rPr lang="en-US" sz="1400" dirty="0">
                <a:solidFill>
                  <a:srgbClr val="4472C4"/>
                </a:solidFill>
              </a:rPr>
              <a:t> </a:t>
            </a:r>
            <a:r>
              <a:rPr lang="en-US" sz="1400" dirty="0" err="1">
                <a:solidFill>
                  <a:srgbClr val="4472C4"/>
                </a:solidFill>
              </a:rPr>
              <a:t>Buku</a:t>
            </a:r>
            <a:endParaRPr lang="en-US" sz="1400" dirty="0">
              <a:solidFill>
                <a:srgbClr val="4472C4"/>
              </a:solidFill>
            </a:endParaRPr>
          </a:p>
          <a:p>
            <a:pPr algn="l"/>
            <a:r>
              <a:rPr lang="en-US" sz="1400" dirty="0">
                <a:solidFill>
                  <a:srgbClr val="4472C4"/>
                </a:solidFill>
              </a:rPr>
              <a:t>Oleh: Andi</a:t>
            </a:r>
            <a:endParaRPr lang="id-ID" sz="1400" dirty="0">
              <a:solidFill>
                <a:srgbClr val="4472C4"/>
              </a:solidFill>
            </a:endParaRPr>
          </a:p>
        </p:txBody>
      </p:sp>
      <p:sp>
        <p:nvSpPr>
          <p:cNvPr id="91" name="Rectangle 90">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353234" y="78039"/>
            <a:ext cx="3492747" cy="496575"/>
          </a:xfrm>
        </p:spPr>
        <p:txBody>
          <a:bodyPr>
            <a:noAutofit/>
          </a:bodyPr>
          <a:lstStyle/>
          <a:p>
            <a:pPr algn="l"/>
            <a:r>
              <a:rPr lang="en-US" sz="2800" b="1" dirty="0" err="1">
                <a:latin typeface="Cambria" panose="02040503050406030204" pitchFamily="18" charset="0"/>
                <a:ea typeface="Cambria" panose="02040503050406030204" pitchFamily="18" charset="0"/>
              </a:rPr>
              <a:t>Kelemahan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buku</a:t>
            </a:r>
            <a:endParaRPr lang="en-US" sz="2800" b="1" dirty="0">
              <a:latin typeface="Cambria" panose="02040503050406030204" pitchFamily="18" charset="0"/>
              <a:ea typeface="Cambria" panose="02040503050406030204" pitchFamily="18" charset="0"/>
            </a:endParaRPr>
          </a:p>
        </p:txBody>
      </p:sp>
      <p:sp>
        <p:nvSpPr>
          <p:cNvPr id="30" name="Rectangle 29">
            <a:extLst>
              <a:ext uri="{FF2B5EF4-FFF2-40B4-BE49-F238E27FC236}">
                <a16:creationId xmlns:a16="http://schemas.microsoft.com/office/drawing/2014/main" id="{54609DB9-CA64-4F11-979C-0909A2030E17}"/>
              </a:ext>
            </a:extLst>
          </p:cNvPr>
          <p:cNvSpPr/>
          <p:nvPr/>
        </p:nvSpPr>
        <p:spPr>
          <a:xfrm>
            <a:off x="594361" y="2690336"/>
            <a:ext cx="8797995" cy="1477328"/>
          </a:xfrm>
          <a:prstGeom prst="rect">
            <a:avLst/>
          </a:prstGeom>
        </p:spPr>
        <p:txBody>
          <a:bodyPr wrap="square" anchor="ctr">
            <a:spAutoFit/>
          </a:bodyPr>
          <a:lstStyle/>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Bahasa </a:t>
            </a:r>
            <a:r>
              <a:rPr lang="en-US" dirty="0" err="1">
                <a:latin typeface="Cambria" panose="02040503050406030204" pitchFamily="18" charset="0"/>
                <a:ea typeface="Cambria" panose="02040503050406030204" pitchFamily="18" charset="0"/>
              </a:rPr>
              <a:t>terjemahan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terasa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cukup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kaku</a:t>
            </a:r>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dirty="0" err="1">
                <a:latin typeface="Cambria" panose="02040503050406030204" pitchFamily="18" charset="0"/>
                <a:ea typeface="Cambria" panose="02040503050406030204" pitchFamily="18" charset="0"/>
              </a:rPr>
              <a:t>Tema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pembahasan</a:t>
            </a:r>
            <a:r>
              <a:rPr lang="en-US" dirty="0">
                <a:latin typeface="Cambria" panose="02040503050406030204" pitchFamily="18" charset="0"/>
                <a:ea typeface="Cambria" panose="02040503050406030204" pitchFamily="18" charset="0"/>
              </a:rPr>
              <a:t> yang </a:t>
            </a:r>
            <a:r>
              <a:rPr lang="en-US" dirty="0" err="1">
                <a:latin typeface="Cambria" panose="02040503050406030204" pitchFamily="18" charset="0"/>
                <a:ea typeface="Cambria" panose="02040503050406030204" pitchFamily="18" charset="0"/>
              </a:rPr>
              <a:t>bercabang-cabang</a:t>
            </a:r>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dirty="0" err="1">
                <a:latin typeface="Cambria" panose="02040503050406030204" pitchFamily="18" charset="0"/>
                <a:ea typeface="Cambria" panose="02040503050406030204" pitchFamily="18" charset="0"/>
              </a:rPr>
              <a:t>Buku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terbitan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tahun</a:t>
            </a:r>
            <a:r>
              <a:rPr lang="en-US" dirty="0">
                <a:latin typeface="Cambria" panose="02040503050406030204" pitchFamily="18" charset="0"/>
                <a:ea typeface="Cambria" panose="02040503050406030204" pitchFamily="18" charset="0"/>
              </a:rPr>
              <a:t> 2012, </a:t>
            </a:r>
            <a:r>
              <a:rPr lang="en-US" dirty="0" err="1">
                <a:latin typeface="Cambria" panose="02040503050406030204" pitchFamily="18" charset="0"/>
                <a:ea typeface="Cambria" panose="02040503050406030204" pitchFamily="18" charset="0"/>
              </a:rPr>
              <a:t>cukup</a:t>
            </a:r>
            <a:r>
              <a:rPr lang="en-US" dirty="0">
                <a:latin typeface="Cambria" panose="02040503050406030204" pitchFamily="18" charset="0"/>
                <a:ea typeface="Cambria" panose="02040503050406030204" pitchFamily="18" charset="0"/>
              </a:rPr>
              <a:t> </a:t>
            </a:r>
            <a:r>
              <a:rPr lang="en-US" i="1" dirty="0">
                <a:latin typeface="Cambria" panose="02040503050406030204" pitchFamily="18" charset="0"/>
                <a:ea typeface="Cambria" panose="02040503050406030204" pitchFamily="18" charset="0"/>
              </a:rPr>
              <a:t>outdated</a:t>
            </a:r>
          </a:p>
        </p:txBody>
      </p:sp>
      <p:pic>
        <p:nvPicPr>
          <p:cNvPr id="5" name="Picture 4" descr="A picture containing light&#10;&#10;Description automatically generated">
            <a:extLst>
              <a:ext uri="{FF2B5EF4-FFF2-40B4-BE49-F238E27FC236}">
                <a16:creationId xmlns:a16="http://schemas.microsoft.com/office/drawing/2014/main" id="{ED79B908-DBC3-4166-AD00-7C0C20FA7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839" y="890134"/>
            <a:ext cx="4876800" cy="4876800"/>
          </a:xfrm>
          <a:prstGeom prst="rect">
            <a:avLst/>
          </a:prstGeom>
        </p:spPr>
      </p:pic>
    </p:spTree>
    <p:extLst>
      <p:ext uri="{BB962C8B-B14F-4D97-AF65-F5344CB8AC3E}">
        <p14:creationId xmlns:p14="http://schemas.microsoft.com/office/powerpoint/2010/main" val="238964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5327CD12-A6CF-489C-ADCF-17D7E56C7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B4E48C8E-1009-4750-9630-436223C9EE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9" name="Freeform 5">
              <a:extLst>
                <a:ext uri="{FF2B5EF4-FFF2-40B4-BE49-F238E27FC236}">
                  <a16:creationId xmlns:a16="http://schemas.microsoft.com/office/drawing/2014/main" id="{70ACFF1E-E5E6-43E9-A5B7-33E0BEBD6E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6">
              <a:extLst>
                <a:ext uri="{FF2B5EF4-FFF2-40B4-BE49-F238E27FC236}">
                  <a16:creationId xmlns:a16="http://schemas.microsoft.com/office/drawing/2014/main" id="{C217FABC-C638-4392-847B-1D5D24ACF2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7">
              <a:extLst>
                <a:ext uri="{FF2B5EF4-FFF2-40B4-BE49-F238E27FC236}">
                  <a16:creationId xmlns:a16="http://schemas.microsoft.com/office/drawing/2014/main" id="{5F4D7986-89F7-4A82-BCE1-D3748FA194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8">
              <a:extLst>
                <a:ext uri="{FF2B5EF4-FFF2-40B4-BE49-F238E27FC236}">
                  <a16:creationId xmlns:a16="http://schemas.microsoft.com/office/drawing/2014/main" id="{086EDA91-62A8-4A58-8FD1-50579B98CC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9">
              <a:extLst>
                <a:ext uri="{FF2B5EF4-FFF2-40B4-BE49-F238E27FC236}">
                  <a16:creationId xmlns:a16="http://schemas.microsoft.com/office/drawing/2014/main" id="{D2FE2666-E34E-4114-988D-0D6E0E7EFE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
              <a:extLst>
                <a:ext uri="{FF2B5EF4-FFF2-40B4-BE49-F238E27FC236}">
                  <a16:creationId xmlns:a16="http://schemas.microsoft.com/office/drawing/2014/main" id="{30447EE7-0C29-4B15-AABB-C0C4A8F6A7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1">
              <a:extLst>
                <a:ext uri="{FF2B5EF4-FFF2-40B4-BE49-F238E27FC236}">
                  <a16:creationId xmlns:a16="http://schemas.microsoft.com/office/drawing/2014/main" id="{D5347D5C-1205-4D74-AA55-A6AC8C781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12">
              <a:extLst>
                <a:ext uri="{FF2B5EF4-FFF2-40B4-BE49-F238E27FC236}">
                  <a16:creationId xmlns:a16="http://schemas.microsoft.com/office/drawing/2014/main" id="{13696D3F-405F-490D-AF68-9BBDC7DDDA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3">
              <a:extLst>
                <a:ext uri="{FF2B5EF4-FFF2-40B4-BE49-F238E27FC236}">
                  <a16:creationId xmlns:a16="http://schemas.microsoft.com/office/drawing/2014/main" id="{8194048F-FCD0-4944-9723-14BFD07155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14">
              <a:extLst>
                <a:ext uri="{FF2B5EF4-FFF2-40B4-BE49-F238E27FC236}">
                  <a16:creationId xmlns:a16="http://schemas.microsoft.com/office/drawing/2014/main" id="{F634E52A-02AD-4955-AA3F-8E8935F41F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15">
              <a:extLst>
                <a:ext uri="{FF2B5EF4-FFF2-40B4-BE49-F238E27FC236}">
                  <a16:creationId xmlns:a16="http://schemas.microsoft.com/office/drawing/2014/main" id="{99E661E3-26F4-4992-B424-91AAE0A006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16">
              <a:extLst>
                <a:ext uri="{FF2B5EF4-FFF2-40B4-BE49-F238E27FC236}">
                  <a16:creationId xmlns:a16="http://schemas.microsoft.com/office/drawing/2014/main" id="{65FC5C1D-91B5-4EBF-9A3E-BB5DC1E2A7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17">
              <a:extLst>
                <a:ext uri="{FF2B5EF4-FFF2-40B4-BE49-F238E27FC236}">
                  <a16:creationId xmlns:a16="http://schemas.microsoft.com/office/drawing/2014/main" id="{6D39CDA7-D7D3-4FED-B2BA-40464AA42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18">
              <a:extLst>
                <a:ext uri="{FF2B5EF4-FFF2-40B4-BE49-F238E27FC236}">
                  <a16:creationId xmlns:a16="http://schemas.microsoft.com/office/drawing/2014/main" id="{F7F716E2-501F-47E8-9626-D9EC5492C1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19">
              <a:extLst>
                <a:ext uri="{FF2B5EF4-FFF2-40B4-BE49-F238E27FC236}">
                  <a16:creationId xmlns:a16="http://schemas.microsoft.com/office/drawing/2014/main" id="{3074FC5C-533A-4B99-8B9E-ED1C65AE6F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20">
              <a:extLst>
                <a:ext uri="{FF2B5EF4-FFF2-40B4-BE49-F238E27FC236}">
                  <a16:creationId xmlns:a16="http://schemas.microsoft.com/office/drawing/2014/main" id="{00EDCFC2-0B77-4D95-8F8E-DB60A85F2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21">
              <a:extLst>
                <a:ext uri="{FF2B5EF4-FFF2-40B4-BE49-F238E27FC236}">
                  <a16:creationId xmlns:a16="http://schemas.microsoft.com/office/drawing/2014/main" id="{974CB405-A36B-4456-9DE3-EBE212552F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22">
              <a:extLst>
                <a:ext uri="{FF2B5EF4-FFF2-40B4-BE49-F238E27FC236}">
                  <a16:creationId xmlns:a16="http://schemas.microsoft.com/office/drawing/2014/main" id="{BD84B494-4095-4E61-B65F-34F5C6BC84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23">
              <a:extLst>
                <a:ext uri="{FF2B5EF4-FFF2-40B4-BE49-F238E27FC236}">
                  <a16:creationId xmlns:a16="http://schemas.microsoft.com/office/drawing/2014/main" id="{33484AA0-BE6E-4F8B-85CF-9C4C750FF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9" name="Group 118">
            <a:extLst>
              <a:ext uri="{FF2B5EF4-FFF2-40B4-BE49-F238E27FC236}">
                <a16:creationId xmlns:a16="http://schemas.microsoft.com/office/drawing/2014/main" id="{C7D38E5F-6E59-41DA-B3CA-6AD28BF642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3893141"/>
            <a:ext cx="8845667" cy="1771275"/>
            <a:chOff x="1669293" y="3893141"/>
            <a:chExt cx="8845667" cy="1771275"/>
          </a:xfrm>
        </p:grpSpPr>
        <p:sp>
          <p:nvSpPr>
            <p:cNvPr id="120" name="Isosceles Triangle 39">
              <a:extLst>
                <a:ext uri="{FF2B5EF4-FFF2-40B4-BE49-F238E27FC236}">
                  <a16:creationId xmlns:a16="http://schemas.microsoft.com/office/drawing/2014/main" id="{9AF9BC5C-44FD-4080-8C54-CC4E5F83FC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A884903-3516-494A-B966-3E7651567A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3893141"/>
              <a:ext cx="8845667"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ubtitle 2">
            <a:extLst>
              <a:ext uri="{FF2B5EF4-FFF2-40B4-BE49-F238E27FC236}">
                <a16:creationId xmlns:a16="http://schemas.microsoft.com/office/drawing/2014/main" id="{8E770B5D-4C82-4D0C-B72C-161CB77317FA}"/>
              </a:ext>
            </a:extLst>
          </p:cNvPr>
          <p:cNvSpPr>
            <a:spLocks noGrp="1"/>
          </p:cNvSpPr>
          <p:nvPr>
            <p:ph type="subTitle" idx="1"/>
          </p:nvPr>
        </p:nvSpPr>
        <p:spPr>
          <a:xfrm>
            <a:off x="1759237" y="4707986"/>
            <a:ext cx="8673427" cy="522636"/>
          </a:xfrm>
        </p:spPr>
        <p:txBody>
          <a:bodyPr>
            <a:normAutofit/>
          </a:bodyPr>
          <a:lstStyle/>
          <a:p>
            <a:r>
              <a:rPr lang="en-US" sz="1100" dirty="0" err="1">
                <a:solidFill>
                  <a:srgbClr val="FFFFFE"/>
                </a:solidFill>
              </a:rPr>
              <a:t>Bedah</a:t>
            </a:r>
            <a:r>
              <a:rPr lang="en-US" sz="1100" dirty="0">
                <a:solidFill>
                  <a:srgbClr val="FFFFFE"/>
                </a:solidFill>
              </a:rPr>
              <a:t> </a:t>
            </a:r>
            <a:r>
              <a:rPr lang="en-US" sz="1100" dirty="0" err="1">
                <a:solidFill>
                  <a:srgbClr val="FFFFFE"/>
                </a:solidFill>
              </a:rPr>
              <a:t>Buku</a:t>
            </a:r>
            <a:endParaRPr lang="en-US" sz="1100" dirty="0">
              <a:solidFill>
                <a:srgbClr val="FFFFFE"/>
              </a:solidFill>
            </a:endParaRPr>
          </a:p>
          <a:p>
            <a:r>
              <a:rPr lang="en-US" sz="1100" dirty="0">
                <a:solidFill>
                  <a:srgbClr val="FFFFFE"/>
                </a:solidFill>
              </a:rPr>
              <a:t>Oleh: Andi</a:t>
            </a:r>
            <a:endParaRPr lang="id-ID" sz="1100" dirty="0">
              <a:solidFill>
                <a:srgbClr val="FFFFFE"/>
              </a:solidFill>
            </a:endParaRPr>
          </a:p>
        </p:txBody>
      </p:sp>
      <p:sp>
        <p:nvSpPr>
          <p:cNvPr id="123" name="Rectangle 122">
            <a:extLst>
              <a:ext uri="{FF2B5EF4-FFF2-40B4-BE49-F238E27FC236}">
                <a16:creationId xmlns:a16="http://schemas.microsoft.com/office/drawing/2014/main" id="{D2019510-1F68-48FE-8C72-905BF5582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032" y="1179555"/>
            <a:ext cx="8850737" cy="262144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F35A2234-67F9-42F4-9653-02AD93DA39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7932" y="1346402"/>
            <a:ext cx="8150392" cy="2302486"/>
          </a:xfrm>
          <a:prstGeom prst="rect">
            <a:avLst/>
          </a:prstGeom>
          <a:ln w="12700">
            <a:noFill/>
          </a:ln>
        </p:spPr>
      </p:pic>
    </p:spTree>
    <p:extLst>
      <p:ext uri="{BB962C8B-B14F-4D97-AF65-F5344CB8AC3E}">
        <p14:creationId xmlns:p14="http://schemas.microsoft.com/office/powerpoint/2010/main" val="396772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BEB2E44E-30A6-416E-A45D-B1E3286295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414016"/>
            <a:ext cx="232963" cy="1340860"/>
            <a:chOff x="56167" y="2050133"/>
            <a:chExt cx="232963" cy="1340860"/>
          </a:xfrm>
        </p:grpSpPr>
        <p:sp>
          <p:nvSpPr>
            <p:cNvPr id="68" name="Rectangle 2">
              <a:extLst>
                <a:ext uri="{FF2B5EF4-FFF2-40B4-BE49-F238E27FC236}">
                  <a16:creationId xmlns:a16="http://schemas.microsoft.com/office/drawing/2014/main" id="{FC3F1FAE-BAA2-4238-87B4-F57CD6E0D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089CF776-26E3-443A-9B0A-EBD6CE7AE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2">
              <a:extLst>
                <a:ext uri="{FF2B5EF4-FFF2-40B4-BE49-F238E27FC236}">
                  <a16:creationId xmlns:a16="http://schemas.microsoft.com/office/drawing/2014/main" id="{1F6F9BAB-A8A1-4A62-86FC-5B3157A6E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59">
              <a:extLst>
                <a:ext uri="{FF2B5EF4-FFF2-40B4-BE49-F238E27FC236}">
                  <a16:creationId xmlns:a16="http://schemas.microsoft.com/office/drawing/2014/main" id="{7A2B6B81-FF9A-43F6-A1AE-917DAA4B0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2">
              <a:extLst>
                <a:ext uri="{FF2B5EF4-FFF2-40B4-BE49-F238E27FC236}">
                  <a16:creationId xmlns:a16="http://schemas.microsoft.com/office/drawing/2014/main" id="{49817315-151B-4CB1-A230-5A36AF7FB4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59">
              <a:extLst>
                <a:ext uri="{FF2B5EF4-FFF2-40B4-BE49-F238E27FC236}">
                  <a16:creationId xmlns:a16="http://schemas.microsoft.com/office/drawing/2014/main" id="{6CC335AB-9541-4183-93A8-9687D50AB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2">
              <a:extLst>
                <a:ext uri="{FF2B5EF4-FFF2-40B4-BE49-F238E27FC236}">
                  <a16:creationId xmlns:a16="http://schemas.microsoft.com/office/drawing/2014/main" id="{ED940D30-BF06-4C7A-8790-F0D998247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59">
              <a:extLst>
                <a:ext uri="{FF2B5EF4-FFF2-40B4-BE49-F238E27FC236}">
                  <a16:creationId xmlns:a16="http://schemas.microsoft.com/office/drawing/2014/main" id="{A52173BB-5BB4-4AB9-AC66-79CF7406D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2">
              <a:extLst>
                <a:ext uri="{FF2B5EF4-FFF2-40B4-BE49-F238E27FC236}">
                  <a16:creationId xmlns:a16="http://schemas.microsoft.com/office/drawing/2014/main" id="{CD8A6114-D58C-4BB6-9AFE-064C927F3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59">
              <a:extLst>
                <a:ext uri="{FF2B5EF4-FFF2-40B4-BE49-F238E27FC236}">
                  <a16:creationId xmlns:a16="http://schemas.microsoft.com/office/drawing/2014/main" id="{B4E88F94-25A1-4836-8BB3-4271B636B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2">
              <a:extLst>
                <a:ext uri="{FF2B5EF4-FFF2-40B4-BE49-F238E27FC236}">
                  <a16:creationId xmlns:a16="http://schemas.microsoft.com/office/drawing/2014/main" id="{25A83C54-E0E4-4E8A-9EE6-C17D26417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59">
              <a:extLst>
                <a:ext uri="{FF2B5EF4-FFF2-40B4-BE49-F238E27FC236}">
                  <a16:creationId xmlns:a16="http://schemas.microsoft.com/office/drawing/2014/main" id="{0675818B-7A46-4DED-BBFC-4697A4C04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2">
              <a:extLst>
                <a:ext uri="{FF2B5EF4-FFF2-40B4-BE49-F238E27FC236}">
                  <a16:creationId xmlns:a16="http://schemas.microsoft.com/office/drawing/2014/main" id="{AF3B1214-DA5A-4076-BE6B-3D9D3ECC6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59">
              <a:extLst>
                <a:ext uri="{FF2B5EF4-FFF2-40B4-BE49-F238E27FC236}">
                  <a16:creationId xmlns:a16="http://schemas.microsoft.com/office/drawing/2014/main" id="{9E008EA5-BFDE-4E41-A137-7528BC706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2">
              <a:extLst>
                <a:ext uri="{FF2B5EF4-FFF2-40B4-BE49-F238E27FC236}">
                  <a16:creationId xmlns:a16="http://schemas.microsoft.com/office/drawing/2014/main" id="{46544C80-52A4-45E4-BFA9-EF2DF3498E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59">
              <a:extLst>
                <a:ext uri="{FF2B5EF4-FFF2-40B4-BE49-F238E27FC236}">
                  <a16:creationId xmlns:a16="http://schemas.microsoft.com/office/drawing/2014/main" id="{905E3B05-2EB1-44FB-ADE8-F4CD5217A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2">
              <a:extLst>
                <a:ext uri="{FF2B5EF4-FFF2-40B4-BE49-F238E27FC236}">
                  <a16:creationId xmlns:a16="http://schemas.microsoft.com/office/drawing/2014/main" id="{02542866-00BE-41E8-955D-E3B4E6E03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59">
              <a:extLst>
                <a:ext uri="{FF2B5EF4-FFF2-40B4-BE49-F238E27FC236}">
                  <a16:creationId xmlns:a16="http://schemas.microsoft.com/office/drawing/2014/main" id="{ADC9572A-D4F6-4C5A-B2C8-C00E855CB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2">
              <a:extLst>
                <a:ext uri="{FF2B5EF4-FFF2-40B4-BE49-F238E27FC236}">
                  <a16:creationId xmlns:a16="http://schemas.microsoft.com/office/drawing/2014/main" id="{BBF83543-D986-4CD0-A24E-9802847B8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59">
              <a:extLst>
                <a:ext uri="{FF2B5EF4-FFF2-40B4-BE49-F238E27FC236}">
                  <a16:creationId xmlns:a16="http://schemas.microsoft.com/office/drawing/2014/main" id="{15E8B8C4-D90E-4DC6-BA2D-D21C33318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Rectangle 88">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2"/>
            <a:ext cx="5291468" cy="1490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E770B5D-4C82-4D0C-B72C-161CB77317FA}"/>
              </a:ext>
            </a:extLst>
          </p:cNvPr>
          <p:cNvSpPr>
            <a:spLocks noGrp="1"/>
          </p:cNvSpPr>
          <p:nvPr>
            <p:ph type="subTitle" idx="1"/>
          </p:nvPr>
        </p:nvSpPr>
        <p:spPr>
          <a:xfrm>
            <a:off x="594360" y="5540035"/>
            <a:ext cx="4376651" cy="795528"/>
          </a:xfrm>
        </p:spPr>
        <p:txBody>
          <a:bodyPr anchor="ctr">
            <a:normAutofit/>
          </a:bodyPr>
          <a:lstStyle/>
          <a:p>
            <a:pPr algn="l"/>
            <a:r>
              <a:rPr lang="en-US" sz="1400" dirty="0" err="1">
                <a:solidFill>
                  <a:srgbClr val="4472C4"/>
                </a:solidFill>
              </a:rPr>
              <a:t>Bedah</a:t>
            </a:r>
            <a:r>
              <a:rPr lang="en-US" sz="1400" dirty="0">
                <a:solidFill>
                  <a:srgbClr val="4472C4"/>
                </a:solidFill>
              </a:rPr>
              <a:t> </a:t>
            </a:r>
            <a:r>
              <a:rPr lang="en-US" sz="1400" dirty="0" err="1">
                <a:solidFill>
                  <a:srgbClr val="4472C4"/>
                </a:solidFill>
              </a:rPr>
              <a:t>Buku</a:t>
            </a:r>
            <a:endParaRPr lang="en-US" sz="1400" dirty="0">
              <a:solidFill>
                <a:srgbClr val="4472C4"/>
              </a:solidFill>
            </a:endParaRPr>
          </a:p>
          <a:p>
            <a:pPr algn="l"/>
            <a:r>
              <a:rPr lang="en-US" sz="1400" dirty="0">
                <a:solidFill>
                  <a:srgbClr val="4472C4"/>
                </a:solidFill>
              </a:rPr>
              <a:t>Oleh: Andi</a:t>
            </a:r>
            <a:endParaRPr lang="id-ID" sz="1400" dirty="0">
              <a:solidFill>
                <a:srgbClr val="4472C4"/>
              </a:solidFill>
            </a:endParaRPr>
          </a:p>
        </p:txBody>
      </p:sp>
      <p:sp>
        <p:nvSpPr>
          <p:cNvPr id="91" name="Rectangle 90">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353234" y="78039"/>
            <a:ext cx="4617777" cy="496575"/>
          </a:xfrm>
        </p:spPr>
        <p:txBody>
          <a:bodyPr>
            <a:noAutofit/>
          </a:bodyPr>
          <a:lstStyle/>
          <a:p>
            <a:pPr algn="l"/>
            <a:r>
              <a:rPr lang="en-US" sz="2800" b="1" err="1">
                <a:latin typeface="Cambria" panose="02040503050406030204" pitchFamily="18" charset="0"/>
                <a:ea typeface="Cambria" panose="02040503050406030204" pitchFamily="18" charset="0"/>
              </a:rPr>
              <a:t>Latar</a:t>
            </a:r>
            <a:r>
              <a:rPr lang="en-US" sz="2800" b="1">
                <a:latin typeface="Cambria" panose="02040503050406030204" pitchFamily="18" charset="0"/>
                <a:ea typeface="Cambria" panose="02040503050406030204" pitchFamily="18" charset="0"/>
              </a:rPr>
              <a:t> </a:t>
            </a:r>
            <a:r>
              <a:rPr lang="en-US" sz="2800" b="1" err="1">
                <a:latin typeface="Cambria" panose="02040503050406030204" pitchFamily="18" charset="0"/>
                <a:ea typeface="Cambria" panose="02040503050406030204" pitchFamily="18" charset="0"/>
              </a:rPr>
              <a:t>Belakang</a:t>
            </a:r>
            <a:r>
              <a:rPr lang="en-US" sz="2800" b="1">
                <a:latin typeface="Cambria" panose="02040503050406030204" pitchFamily="18" charset="0"/>
                <a:ea typeface="Cambria" panose="02040503050406030204" pitchFamily="18" charset="0"/>
              </a:rPr>
              <a:t> </a:t>
            </a:r>
            <a:r>
              <a:rPr lang="en-US" sz="2800" b="1" err="1">
                <a:latin typeface="Cambria" panose="02040503050406030204" pitchFamily="18" charset="0"/>
                <a:ea typeface="Cambria" panose="02040503050406030204" pitchFamily="18" charset="0"/>
              </a:rPr>
              <a:t>Penulis</a:t>
            </a:r>
            <a:endParaRPr lang="en-US" sz="2800" b="1">
              <a:latin typeface="Cambria" panose="02040503050406030204" pitchFamily="18" charset="0"/>
              <a:ea typeface="Cambria" panose="02040503050406030204" pitchFamily="18" charset="0"/>
            </a:endParaRPr>
          </a:p>
        </p:txBody>
      </p:sp>
      <p:pic>
        <p:nvPicPr>
          <p:cNvPr id="30" name="Picture 29" descr="A picture containing person, indoor, eating, food&#10;&#10;Description automatically generated">
            <a:extLst>
              <a:ext uri="{FF2B5EF4-FFF2-40B4-BE49-F238E27FC236}">
                <a16:creationId xmlns:a16="http://schemas.microsoft.com/office/drawing/2014/main" id="{F4902007-A0BA-46FE-8450-E3C7163647E2}"/>
              </a:ext>
            </a:extLst>
          </p:cNvPr>
          <p:cNvPicPr>
            <a:picLocks noChangeAspect="1"/>
          </p:cNvPicPr>
          <p:nvPr/>
        </p:nvPicPr>
        <p:blipFill rotWithShape="1">
          <a:blip r:embed="rId2">
            <a:duotone>
              <a:prstClr val="black"/>
              <a:prstClr val="white"/>
            </a:duotone>
            <a:extLst>
              <a:ext uri="{28A0092B-C50C-407E-A947-70E740481C1C}">
                <a14:useLocalDpi xmlns:a14="http://schemas.microsoft.com/office/drawing/2010/main" val="0"/>
              </a:ext>
            </a:extLst>
          </a:blip>
          <a:srcRect l="5444" r="30194"/>
          <a:stretch/>
        </p:blipFill>
        <p:spPr>
          <a:xfrm>
            <a:off x="6124764" y="10"/>
            <a:ext cx="6067239" cy="6857990"/>
          </a:xfrm>
          <a:custGeom>
            <a:avLst/>
            <a:gdLst/>
            <a:ahLst/>
            <a:cxnLst/>
            <a:rect l="l" t="t" r="r" b="b"/>
            <a:pathLst>
              <a:path w="6067239" h="6858000">
                <a:moveTo>
                  <a:pt x="1619628" y="0"/>
                </a:moveTo>
                <a:lnTo>
                  <a:pt x="6067239" y="0"/>
                </a:lnTo>
                <a:lnTo>
                  <a:pt x="6067239" y="6858000"/>
                </a:lnTo>
                <a:lnTo>
                  <a:pt x="1619627" y="6858000"/>
                </a:lnTo>
                <a:lnTo>
                  <a:pt x="1615622" y="6854853"/>
                </a:lnTo>
                <a:cubicBezTo>
                  <a:pt x="628921" y="6040555"/>
                  <a:pt x="0" y="4808224"/>
                  <a:pt x="0" y="3429000"/>
                </a:cubicBezTo>
                <a:cubicBezTo>
                  <a:pt x="0" y="2049777"/>
                  <a:pt x="628921" y="817446"/>
                  <a:pt x="1615622" y="3148"/>
                </a:cubicBezTo>
                <a:close/>
              </a:path>
            </a:pathLst>
          </a:custGeom>
        </p:spPr>
      </p:pic>
      <p:sp>
        <p:nvSpPr>
          <p:cNvPr id="31" name="Subtitle 2">
            <a:extLst>
              <a:ext uri="{FF2B5EF4-FFF2-40B4-BE49-F238E27FC236}">
                <a16:creationId xmlns:a16="http://schemas.microsoft.com/office/drawing/2014/main" id="{DFD29B57-7544-4CD9-8D74-1CA07782D403}"/>
              </a:ext>
            </a:extLst>
          </p:cNvPr>
          <p:cNvSpPr txBox="1">
            <a:spLocks/>
          </p:cNvSpPr>
          <p:nvPr/>
        </p:nvSpPr>
        <p:spPr>
          <a:xfrm>
            <a:off x="594360" y="1281638"/>
            <a:ext cx="5371161" cy="409257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d-ID" sz="1700" dirty="0">
                <a:latin typeface="Cambria" panose="02040503050406030204" pitchFamily="18" charset="0"/>
                <a:ea typeface="Cambria" panose="02040503050406030204" pitchFamily="18" charset="0"/>
                <a:cs typeface="Aparajita" panose="020B0502040204020203" pitchFamily="18" charset="0"/>
              </a:rPr>
              <a:t>Bill Gates </a:t>
            </a:r>
            <a:r>
              <a:rPr lang="id-ID" sz="1700" dirty="0" err="1">
                <a:latin typeface="Cambria" panose="02040503050406030204" pitchFamily="18" charset="0"/>
                <a:ea typeface="Cambria" panose="02040503050406030204" pitchFamily="18" charset="0"/>
                <a:cs typeface="Aparajita" panose="020B0502040204020203" pitchFamily="18" charset="0"/>
              </a:rPr>
              <a:t>Speaks</a:t>
            </a:r>
            <a:r>
              <a:rPr lang="id-ID" sz="1700" dirty="0">
                <a:latin typeface="Cambria" panose="02040503050406030204" pitchFamily="18" charset="0"/>
                <a:ea typeface="Cambria" panose="02040503050406030204" pitchFamily="18" charset="0"/>
                <a:cs typeface="Aparajita" panose="020B0502040204020203" pitchFamily="18" charset="0"/>
              </a:rPr>
              <a:t>, </a:t>
            </a:r>
            <a:r>
              <a:rPr lang="id-ID" sz="1700" dirty="0" err="1">
                <a:latin typeface="Cambria" panose="02040503050406030204" pitchFamily="18" charset="0"/>
                <a:ea typeface="Cambria" panose="02040503050406030204" pitchFamily="18" charset="0"/>
                <a:cs typeface="Aparajita" panose="020B0502040204020203" pitchFamily="18" charset="0"/>
              </a:rPr>
              <a:t>Warr</a:t>
            </a:r>
            <a:r>
              <a:rPr lang="en-US" sz="1700" dirty="0" err="1">
                <a:latin typeface="Cambria" panose="02040503050406030204" pitchFamily="18" charset="0"/>
                <a:ea typeface="Cambria" panose="02040503050406030204" pitchFamily="18" charset="0"/>
                <a:cs typeface="Aparajita" panose="020B0502040204020203" pitchFamily="18" charset="0"/>
              </a:rPr>
              <a:t>en</a:t>
            </a:r>
            <a:r>
              <a:rPr lang="id-ID" sz="1700" dirty="0">
                <a:latin typeface="Cambria" panose="02040503050406030204" pitchFamily="18" charset="0"/>
                <a:ea typeface="Cambria" panose="02040503050406030204" pitchFamily="18" charset="0"/>
                <a:cs typeface="Aparajita" panose="020B0502040204020203" pitchFamily="18" charset="0"/>
              </a:rPr>
              <a:t> Buffett </a:t>
            </a:r>
            <a:r>
              <a:rPr lang="id-ID" sz="1700" dirty="0" err="1">
                <a:latin typeface="Cambria" panose="02040503050406030204" pitchFamily="18" charset="0"/>
                <a:ea typeface="Cambria" panose="02040503050406030204" pitchFamily="18" charset="0"/>
                <a:cs typeface="Aparajita" panose="020B0502040204020203" pitchFamily="18" charset="0"/>
              </a:rPr>
              <a:t>Speaks</a:t>
            </a:r>
            <a:r>
              <a:rPr lang="id-ID" sz="1700" dirty="0">
                <a:latin typeface="Cambria" panose="02040503050406030204" pitchFamily="18" charset="0"/>
                <a:ea typeface="Cambria" panose="02040503050406030204" pitchFamily="18" charset="0"/>
                <a:cs typeface="Aparajita" panose="020B0502040204020203" pitchFamily="18" charset="0"/>
              </a:rPr>
              <a:t>, dan </a:t>
            </a:r>
            <a:r>
              <a:rPr lang="id-ID" sz="1700" dirty="0" err="1">
                <a:latin typeface="Cambria" panose="02040503050406030204" pitchFamily="18" charset="0"/>
                <a:ea typeface="Cambria" panose="02040503050406030204" pitchFamily="18" charset="0"/>
                <a:cs typeface="Aparajita" panose="020B0502040204020203" pitchFamily="18" charset="0"/>
              </a:rPr>
              <a:t>Oprah</a:t>
            </a:r>
            <a:r>
              <a:rPr lang="id-ID" sz="1700" dirty="0">
                <a:latin typeface="Cambria" panose="02040503050406030204" pitchFamily="18" charset="0"/>
                <a:ea typeface="Cambria" panose="02040503050406030204" pitchFamily="18" charset="0"/>
                <a:cs typeface="Aparajita" panose="020B0502040204020203" pitchFamily="18" charset="0"/>
              </a:rPr>
              <a:t> </a:t>
            </a:r>
            <a:r>
              <a:rPr lang="id-ID" sz="1700" dirty="0" err="1">
                <a:latin typeface="Cambria" panose="02040503050406030204" pitchFamily="18" charset="0"/>
                <a:ea typeface="Cambria" panose="02040503050406030204" pitchFamily="18" charset="0"/>
                <a:cs typeface="Aparajita" panose="020B0502040204020203" pitchFamily="18" charset="0"/>
              </a:rPr>
              <a:t>Winfrey</a:t>
            </a:r>
            <a:r>
              <a:rPr lang="id-ID" sz="1700" dirty="0">
                <a:latin typeface="Cambria" panose="02040503050406030204" pitchFamily="18" charset="0"/>
                <a:ea typeface="Cambria" panose="02040503050406030204" pitchFamily="18" charset="0"/>
                <a:cs typeface="Aparajita" panose="020B0502040204020203" pitchFamily="18" charset="0"/>
              </a:rPr>
              <a:t> </a:t>
            </a:r>
            <a:r>
              <a:rPr lang="id-ID" sz="1700" dirty="0" err="1">
                <a:latin typeface="Cambria" panose="02040503050406030204" pitchFamily="18" charset="0"/>
                <a:ea typeface="Cambria" panose="02040503050406030204" pitchFamily="18" charset="0"/>
                <a:cs typeface="Aparajita" panose="020B0502040204020203" pitchFamily="18" charset="0"/>
              </a:rPr>
              <a:t>Speaks</a:t>
            </a:r>
            <a:r>
              <a:rPr lang="id-ID" sz="1700" dirty="0">
                <a:latin typeface="Cambria" panose="02040503050406030204" pitchFamily="18" charset="0"/>
                <a:ea typeface="Cambria" panose="02040503050406030204" pitchFamily="18" charset="0"/>
                <a:cs typeface="Aparajita" panose="020B0502040204020203" pitchFamily="18" charset="0"/>
              </a:rPr>
              <a:t> adalah contoh dari karya Janet </a:t>
            </a:r>
            <a:r>
              <a:rPr lang="id-ID" sz="1700" dirty="0" err="1">
                <a:latin typeface="Cambria" panose="02040503050406030204" pitchFamily="18" charset="0"/>
                <a:ea typeface="Cambria" panose="02040503050406030204" pitchFamily="18" charset="0"/>
                <a:cs typeface="Aparajita" panose="020B0502040204020203" pitchFamily="18" charset="0"/>
              </a:rPr>
              <a:t>Lowe</a:t>
            </a:r>
            <a:r>
              <a:rPr lang="id-ID" sz="1700" dirty="0">
                <a:latin typeface="Cambria" panose="02040503050406030204" pitchFamily="18" charset="0"/>
                <a:ea typeface="Cambria" panose="02040503050406030204" pitchFamily="18" charset="0"/>
                <a:cs typeface="Aparajita" panose="020B0502040204020203" pitchFamily="18" charset="0"/>
              </a:rPr>
              <a:t>. Dia adalah penulis Amerika yang sukses, penulis bisnis dan dosen di </a:t>
            </a:r>
            <a:r>
              <a:rPr lang="id-ID" sz="1700" dirty="0" err="1">
                <a:latin typeface="Cambria" panose="02040503050406030204" pitchFamily="18" charset="0"/>
                <a:ea typeface="Cambria" panose="02040503050406030204" pitchFamily="18" charset="0"/>
                <a:cs typeface="Aparajita" panose="020B0502040204020203" pitchFamily="18" charset="0"/>
              </a:rPr>
              <a:t>University</a:t>
            </a:r>
            <a:r>
              <a:rPr lang="id-ID" sz="1700" dirty="0">
                <a:latin typeface="Cambria" panose="02040503050406030204" pitchFamily="18" charset="0"/>
                <a:ea typeface="Cambria" panose="02040503050406030204" pitchFamily="18" charset="0"/>
                <a:cs typeface="Aparajita" panose="020B0502040204020203" pitchFamily="18" charset="0"/>
              </a:rPr>
              <a:t> </a:t>
            </a:r>
            <a:r>
              <a:rPr lang="id-ID" sz="1700" dirty="0" err="1">
                <a:latin typeface="Cambria" panose="02040503050406030204" pitchFamily="18" charset="0"/>
                <a:ea typeface="Cambria" panose="02040503050406030204" pitchFamily="18" charset="0"/>
                <a:cs typeface="Aparajita" panose="020B0502040204020203" pitchFamily="18" charset="0"/>
              </a:rPr>
              <a:t>of</a:t>
            </a:r>
            <a:r>
              <a:rPr lang="id-ID" sz="1700" dirty="0">
                <a:latin typeface="Cambria" panose="02040503050406030204" pitchFamily="18" charset="0"/>
                <a:ea typeface="Cambria" panose="02040503050406030204" pitchFamily="18" charset="0"/>
                <a:cs typeface="Aparajita" panose="020B0502040204020203" pitchFamily="18" charset="0"/>
              </a:rPr>
              <a:t> Texas di </a:t>
            </a:r>
            <a:r>
              <a:rPr lang="id-ID" sz="1700" dirty="0" err="1">
                <a:latin typeface="Cambria" panose="02040503050406030204" pitchFamily="18" charset="0"/>
                <a:ea typeface="Cambria" panose="02040503050406030204" pitchFamily="18" charset="0"/>
                <a:cs typeface="Aparajita" panose="020B0502040204020203" pitchFamily="18" charset="0"/>
              </a:rPr>
              <a:t>Dallas</a:t>
            </a:r>
            <a:r>
              <a:rPr lang="id-ID" sz="1700" dirty="0">
                <a:latin typeface="Cambria" panose="02040503050406030204" pitchFamily="18" charset="0"/>
                <a:ea typeface="Cambria" panose="02040503050406030204" pitchFamily="18" charset="0"/>
                <a:cs typeface="Aparajita" panose="020B0502040204020203" pitchFamily="18" charset="0"/>
              </a:rPr>
              <a:t>. </a:t>
            </a:r>
            <a:endParaRPr lang="en-US" sz="1700" dirty="0">
              <a:latin typeface="Cambria" panose="02040503050406030204" pitchFamily="18" charset="0"/>
              <a:ea typeface="Cambria" panose="02040503050406030204" pitchFamily="18" charset="0"/>
              <a:cs typeface="Aparajita" panose="020B0502040204020203" pitchFamily="18" charset="0"/>
            </a:endParaRPr>
          </a:p>
          <a:p>
            <a:pPr algn="l"/>
            <a:r>
              <a:rPr lang="id-ID" sz="1700" dirty="0" err="1">
                <a:latin typeface="Cambria" panose="02040503050406030204" pitchFamily="18" charset="0"/>
                <a:ea typeface="Cambria" panose="02040503050406030204" pitchFamily="18" charset="0"/>
                <a:cs typeface="Aparajita" panose="020B0502040204020203" pitchFamily="18" charset="0"/>
              </a:rPr>
              <a:t>Lowe</a:t>
            </a:r>
            <a:r>
              <a:rPr lang="id-ID" sz="1700" dirty="0">
                <a:latin typeface="Cambria" panose="02040503050406030204" pitchFamily="18" charset="0"/>
                <a:ea typeface="Cambria" panose="02040503050406030204" pitchFamily="18" charset="0"/>
                <a:cs typeface="Aparajita" panose="020B0502040204020203" pitchFamily="18" charset="0"/>
              </a:rPr>
              <a:t> tumbuh di </a:t>
            </a:r>
            <a:r>
              <a:rPr lang="id-ID" sz="1700" dirty="0" err="1">
                <a:latin typeface="Cambria" panose="02040503050406030204" pitchFamily="18" charset="0"/>
                <a:ea typeface="Cambria" panose="02040503050406030204" pitchFamily="18" charset="0"/>
                <a:cs typeface="Aparajita" panose="020B0502040204020203" pitchFamily="18" charset="0"/>
              </a:rPr>
              <a:t>California</a:t>
            </a:r>
            <a:r>
              <a:rPr lang="id-ID" sz="1700" dirty="0">
                <a:latin typeface="Cambria" panose="02040503050406030204" pitchFamily="18" charset="0"/>
                <a:ea typeface="Cambria" panose="02040503050406030204" pitchFamily="18" charset="0"/>
                <a:cs typeface="Aparajita" panose="020B0502040204020203" pitchFamily="18" charset="0"/>
              </a:rPr>
              <a:t> dan </a:t>
            </a:r>
            <a:r>
              <a:rPr lang="id-ID" sz="1700" dirty="0" err="1">
                <a:latin typeface="Cambria" panose="02040503050406030204" pitchFamily="18" charset="0"/>
                <a:ea typeface="Cambria" panose="02040503050406030204" pitchFamily="18" charset="0"/>
                <a:cs typeface="Aparajita" panose="020B0502040204020203" pitchFamily="18" charset="0"/>
              </a:rPr>
              <a:t>Nevada</a:t>
            </a:r>
            <a:r>
              <a:rPr lang="id-ID" sz="1700" dirty="0">
                <a:latin typeface="Cambria" panose="02040503050406030204" pitchFamily="18" charset="0"/>
                <a:ea typeface="Cambria" panose="02040503050406030204" pitchFamily="18" charset="0"/>
                <a:cs typeface="Aparajita" panose="020B0502040204020203" pitchFamily="18" charset="0"/>
              </a:rPr>
              <a:t>, bersekolah di Las </a:t>
            </a:r>
            <a:r>
              <a:rPr lang="id-ID" sz="1700" dirty="0" err="1">
                <a:latin typeface="Cambria" panose="02040503050406030204" pitchFamily="18" charset="0"/>
                <a:ea typeface="Cambria" panose="02040503050406030204" pitchFamily="18" charset="0"/>
                <a:cs typeface="Aparajita" panose="020B0502040204020203" pitchFamily="18" charset="0"/>
              </a:rPr>
              <a:t>Vegas</a:t>
            </a:r>
            <a:r>
              <a:rPr lang="id-ID" sz="1700" dirty="0">
                <a:latin typeface="Cambria" panose="02040503050406030204" pitchFamily="18" charset="0"/>
                <a:ea typeface="Cambria" panose="02040503050406030204" pitchFamily="18" charset="0"/>
                <a:cs typeface="Aparajita" panose="020B0502040204020203" pitchFamily="18" charset="0"/>
              </a:rPr>
              <a:t> </a:t>
            </a:r>
            <a:r>
              <a:rPr lang="id-ID" sz="1700" dirty="0" err="1">
                <a:latin typeface="Cambria" panose="02040503050406030204" pitchFamily="18" charset="0"/>
                <a:ea typeface="Cambria" panose="02040503050406030204" pitchFamily="18" charset="0"/>
                <a:cs typeface="Aparajita" panose="020B0502040204020203" pitchFamily="18" charset="0"/>
              </a:rPr>
              <a:t>High</a:t>
            </a:r>
            <a:r>
              <a:rPr lang="id-ID" sz="1700" dirty="0">
                <a:latin typeface="Cambria" panose="02040503050406030204" pitchFamily="18" charset="0"/>
                <a:ea typeface="Cambria" panose="02040503050406030204" pitchFamily="18" charset="0"/>
                <a:cs typeface="Aparajita" panose="020B0502040204020203" pitchFamily="18" charset="0"/>
              </a:rPr>
              <a:t> </a:t>
            </a:r>
            <a:r>
              <a:rPr lang="id-ID" sz="1700" dirty="0" err="1">
                <a:latin typeface="Cambria" panose="02040503050406030204" pitchFamily="18" charset="0"/>
                <a:ea typeface="Cambria" panose="02040503050406030204" pitchFamily="18" charset="0"/>
                <a:cs typeface="Aparajita" panose="020B0502040204020203" pitchFamily="18" charset="0"/>
              </a:rPr>
              <a:t>School</a:t>
            </a:r>
            <a:r>
              <a:rPr lang="id-ID" sz="1700" dirty="0">
                <a:latin typeface="Cambria" panose="02040503050406030204" pitchFamily="18" charset="0"/>
                <a:ea typeface="Cambria" panose="02040503050406030204" pitchFamily="18" charset="0"/>
                <a:cs typeface="Aparajita" panose="020B0502040204020203" pitchFamily="18" charset="0"/>
              </a:rPr>
              <a:t> dan lulus dengan gelar </a:t>
            </a:r>
            <a:r>
              <a:rPr lang="id-ID" sz="1700" dirty="0" err="1">
                <a:latin typeface="Cambria" panose="02040503050406030204" pitchFamily="18" charset="0"/>
                <a:ea typeface="Cambria" panose="02040503050406030204" pitchFamily="18" charset="0"/>
                <a:cs typeface="Aparajita" panose="020B0502040204020203" pitchFamily="18" charset="0"/>
              </a:rPr>
              <a:t>Bachelor</a:t>
            </a:r>
            <a:r>
              <a:rPr lang="id-ID" sz="1700" dirty="0">
                <a:latin typeface="Cambria" panose="02040503050406030204" pitchFamily="18" charset="0"/>
                <a:ea typeface="Cambria" panose="02040503050406030204" pitchFamily="18" charset="0"/>
                <a:cs typeface="Aparajita" panose="020B0502040204020203" pitchFamily="18" charset="0"/>
              </a:rPr>
              <a:t> </a:t>
            </a:r>
            <a:r>
              <a:rPr lang="id-ID" sz="1700" dirty="0" err="1">
                <a:latin typeface="Cambria" panose="02040503050406030204" pitchFamily="18" charset="0"/>
                <a:ea typeface="Cambria" panose="02040503050406030204" pitchFamily="18" charset="0"/>
                <a:cs typeface="Aparajita" panose="020B0502040204020203" pitchFamily="18" charset="0"/>
              </a:rPr>
              <a:t>of</a:t>
            </a:r>
            <a:r>
              <a:rPr lang="id-ID" sz="1700" dirty="0">
                <a:latin typeface="Cambria" panose="02040503050406030204" pitchFamily="18" charset="0"/>
                <a:ea typeface="Cambria" panose="02040503050406030204" pitchFamily="18" charset="0"/>
                <a:cs typeface="Aparajita" panose="020B0502040204020203" pitchFamily="18" charset="0"/>
              </a:rPr>
              <a:t> </a:t>
            </a:r>
            <a:r>
              <a:rPr lang="id-ID" sz="1700" dirty="0" err="1">
                <a:latin typeface="Cambria" panose="02040503050406030204" pitchFamily="18" charset="0"/>
                <a:ea typeface="Cambria" panose="02040503050406030204" pitchFamily="18" charset="0"/>
                <a:cs typeface="Aparajita" panose="020B0502040204020203" pitchFamily="18" charset="0"/>
              </a:rPr>
              <a:t>Science</a:t>
            </a:r>
            <a:r>
              <a:rPr lang="id-ID" sz="1700" dirty="0">
                <a:latin typeface="Cambria" panose="02040503050406030204" pitchFamily="18" charset="0"/>
                <a:ea typeface="Cambria" panose="02040503050406030204" pitchFamily="18" charset="0"/>
                <a:cs typeface="Aparajita" panose="020B0502040204020203" pitchFamily="18" charset="0"/>
              </a:rPr>
              <a:t> di bidang Bisnis dan Ekonomi dari </a:t>
            </a:r>
            <a:r>
              <a:rPr lang="id-ID" sz="1700" dirty="0" err="1">
                <a:latin typeface="Cambria" panose="02040503050406030204" pitchFamily="18" charset="0"/>
                <a:ea typeface="Cambria" panose="02040503050406030204" pitchFamily="18" charset="0"/>
                <a:cs typeface="Aparajita" panose="020B0502040204020203" pitchFamily="18" charset="0"/>
              </a:rPr>
              <a:t>University</a:t>
            </a:r>
            <a:r>
              <a:rPr lang="id-ID" sz="1700" dirty="0">
                <a:latin typeface="Cambria" panose="02040503050406030204" pitchFamily="18" charset="0"/>
                <a:ea typeface="Cambria" panose="02040503050406030204" pitchFamily="18" charset="0"/>
                <a:cs typeface="Aparajita" panose="020B0502040204020203" pitchFamily="18" charset="0"/>
              </a:rPr>
              <a:t> </a:t>
            </a:r>
            <a:r>
              <a:rPr lang="id-ID" sz="1700" dirty="0" err="1">
                <a:latin typeface="Cambria" panose="02040503050406030204" pitchFamily="18" charset="0"/>
                <a:ea typeface="Cambria" panose="02040503050406030204" pitchFamily="18" charset="0"/>
                <a:cs typeface="Aparajita" panose="020B0502040204020203" pitchFamily="18" charset="0"/>
              </a:rPr>
              <a:t>of</a:t>
            </a:r>
            <a:r>
              <a:rPr lang="id-ID" sz="1700" dirty="0">
                <a:latin typeface="Cambria" panose="02040503050406030204" pitchFamily="18" charset="0"/>
                <a:ea typeface="Cambria" panose="02040503050406030204" pitchFamily="18" charset="0"/>
                <a:cs typeface="Aparajita" panose="020B0502040204020203" pitchFamily="18" charset="0"/>
              </a:rPr>
              <a:t> </a:t>
            </a:r>
            <a:r>
              <a:rPr lang="id-ID" sz="1700" dirty="0" err="1">
                <a:latin typeface="Cambria" panose="02040503050406030204" pitchFamily="18" charset="0"/>
                <a:ea typeface="Cambria" panose="02040503050406030204" pitchFamily="18" charset="0"/>
                <a:cs typeface="Aparajita" panose="020B0502040204020203" pitchFamily="18" charset="0"/>
              </a:rPr>
              <a:t>Nevada</a:t>
            </a:r>
            <a:r>
              <a:rPr lang="id-ID" sz="1700" dirty="0">
                <a:latin typeface="Cambria" panose="02040503050406030204" pitchFamily="18" charset="0"/>
                <a:ea typeface="Cambria" panose="02040503050406030204" pitchFamily="18" charset="0"/>
                <a:cs typeface="Aparajita" panose="020B0502040204020203" pitchFamily="18" charset="0"/>
              </a:rPr>
              <a:t> di Las </a:t>
            </a:r>
            <a:r>
              <a:rPr lang="id-ID" sz="1700" dirty="0" err="1">
                <a:latin typeface="Cambria" panose="02040503050406030204" pitchFamily="18" charset="0"/>
                <a:ea typeface="Cambria" panose="02040503050406030204" pitchFamily="18" charset="0"/>
                <a:cs typeface="Aparajita" panose="020B0502040204020203" pitchFamily="18" charset="0"/>
              </a:rPr>
              <a:t>Vegas</a:t>
            </a:r>
            <a:r>
              <a:rPr lang="id-ID" sz="1700" dirty="0">
                <a:latin typeface="Cambria" panose="02040503050406030204" pitchFamily="18" charset="0"/>
                <a:ea typeface="Cambria" panose="02040503050406030204" pitchFamily="18" charset="0"/>
                <a:cs typeface="Aparajita" panose="020B0502040204020203" pitchFamily="18" charset="0"/>
              </a:rPr>
              <a:t>. </a:t>
            </a:r>
            <a:endParaRPr lang="en-US" sz="1700" dirty="0">
              <a:latin typeface="Cambria" panose="02040503050406030204" pitchFamily="18" charset="0"/>
              <a:ea typeface="Cambria" panose="02040503050406030204" pitchFamily="18" charset="0"/>
              <a:cs typeface="Aparajita" panose="020B0502040204020203" pitchFamily="18" charset="0"/>
            </a:endParaRPr>
          </a:p>
          <a:p>
            <a:pPr algn="l"/>
            <a:r>
              <a:rPr lang="id-ID" sz="1700" dirty="0">
                <a:latin typeface="Cambria" panose="02040503050406030204" pitchFamily="18" charset="0"/>
                <a:ea typeface="Cambria" panose="02040503050406030204" pitchFamily="18" charset="0"/>
                <a:cs typeface="Aparajita" panose="020B0502040204020203" pitchFamily="18" charset="0"/>
              </a:rPr>
              <a:t>Dia meraih gelar Master dalam Komunikasi Massa dari Universitas Negeri San Diego. Penulis banyak buku </a:t>
            </a:r>
            <a:r>
              <a:rPr lang="id-ID" sz="1700" dirty="0" err="1">
                <a:latin typeface="Cambria" panose="02040503050406030204" pitchFamily="18" charset="0"/>
                <a:ea typeface="Cambria" panose="02040503050406030204" pitchFamily="18" charset="0"/>
                <a:cs typeface="Aparajita" panose="020B0502040204020203" pitchFamily="18" charset="0"/>
              </a:rPr>
              <a:t>best</a:t>
            </a:r>
            <a:r>
              <a:rPr lang="id-ID" sz="1700" dirty="0">
                <a:latin typeface="Cambria" panose="02040503050406030204" pitchFamily="18" charset="0"/>
                <a:ea typeface="Cambria" panose="02040503050406030204" pitchFamily="18" charset="0"/>
                <a:cs typeface="Aparajita" panose="020B0502040204020203" pitchFamily="18" charset="0"/>
              </a:rPr>
              <a:t> </a:t>
            </a:r>
            <a:r>
              <a:rPr lang="id-ID" sz="1700" dirty="0" err="1">
                <a:latin typeface="Cambria" panose="02040503050406030204" pitchFamily="18" charset="0"/>
                <a:ea typeface="Cambria" panose="02040503050406030204" pitchFamily="18" charset="0"/>
                <a:cs typeface="Aparajita" panose="020B0502040204020203" pitchFamily="18" charset="0"/>
              </a:rPr>
              <a:t>seller</a:t>
            </a:r>
            <a:r>
              <a:rPr lang="id-ID" sz="1700" dirty="0">
                <a:latin typeface="Cambria" panose="02040503050406030204" pitchFamily="18" charset="0"/>
                <a:ea typeface="Cambria" panose="02040503050406030204" pitchFamily="18" charset="0"/>
                <a:cs typeface="Aparajita" panose="020B0502040204020203" pitchFamily="18" charset="0"/>
              </a:rPr>
              <a:t> </a:t>
            </a:r>
            <a:r>
              <a:rPr lang="en-US" sz="1700" dirty="0">
                <a:latin typeface="Cambria" panose="02040503050406030204" pitchFamily="18" charset="0"/>
                <a:ea typeface="Cambria" panose="02040503050406030204" pitchFamily="18" charset="0"/>
                <a:cs typeface="Aparajita" panose="020B0502040204020203" pitchFamily="18" charset="0"/>
              </a:rPr>
              <a:t>yang </a:t>
            </a:r>
            <a:r>
              <a:rPr lang="id-ID" sz="1700" dirty="0">
                <a:latin typeface="Cambria" panose="02040503050406030204" pitchFamily="18" charset="0"/>
                <a:ea typeface="Cambria" panose="02040503050406030204" pitchFamily="18" charset="0"/>
                <a:cs typeface="Aparajita" panose="020B0502040204020203" pitchFamily="18" charset="0"/>
              </a:rPr>
              <a:t>menyelesaikan beasiswa </a:t>
            </a:r>
            <a:r>
              <a:rPr lang="id-ID" sz="1700" dirty="0" err="1">
                <a:latin typeface="Cambria" panose="02040503050406030204" pitchFamily="18" charset="0"/>
                <a:ea typeface="Cambria" panose="02040503050406030204" pitchFamily="18" charset="0"/>
                <a:cs typeface="Aparajita" panose="020B0502040204020203" pitchFamily="18" charset="0"/>
              </a:rPr>
              <a:t>Wharton</a:t>
            </a:r>
            <a:r>
              <a:rPr lang="id-ID" sz="1700" dirty="0">
                <a:latin typeface="Cambria" panose="02040503050406030204" pitchFamily="18" charset="0"/>
                <a:ea typeface="Cambria" panose="02040503050406030204" pitchFamily="18" charset="0"/>
                <a:cs typeface="Aparajita" panose="020B0502040204020203" pitchFamily="18" charset="0"/>
              </a:rPr>
              <a:t> Business </a:t>
            </a:r>
            <a:r>
              <a:rPr lang="id-ID" sz="1700" dirty="0" err="1">
                <a:latin typeface="Cambria" panose="02040503050406030204" pitchFamily="18" charset="0"/>
                <a:ea typeface="Cambria" panose="02040503050406030204" pitchFamily="18" charset="0"/>
                <a:cs typeface="Aparajita" panose="020B0502040204020203" pitchFamily="18" charset="0"/>
              </a:rPr>
              <a:t>School</a:t>
            </a:r>
            <a:r>
              <a:rPr lang="id-ID" sz="1700" dirty="0">
                <a:latin typeface="Cambria" panose="02040503050406030204" pitchFamily="18" charset="0"/>
                <a:ea typeface="Cambria" panose="02040503050406030204" pitchFamily="18" charset="0"/>
                <a:cs typeface="Aparajita" panose="020B0502040204020203" pitchFamily="18" charset="0"/>
              </a:rPr>
              <a:t> dan memiliki sertifikat mengajar seumur hidup di </a:t>
            </a:r>
            <a:r>
              <a:rPr lang="id-ID" sz="1700" dirty="0" err="1">
                <a:latin typeface="Cambria" panose="02040503050406030204" pitchFamily="18" charset="0"/>
                <a:ea typeface="Cambria" panose="02040503050406030204" pitchFamily="18" charset="0"/>
                <a:cs typeface="Aparajita" panose="020B0502040204020203" pitchFamily="18" charset="0"/>
              </a:rPr>
              <a:t>California</a:t>
            </a:r>
            <a:r>
              <a:rPr lang="id-ID" sz="1700" dirty="0">
                <a:latin typeface="Cambria" panose="02040503050406030204" pitchFamily="18" charset="0"/>
                <a:ea typeface="Cambria" panose="02040503050406030204" pitchFamily="18" charset="0"/>
                <a:cs typeface="Aparajita" panose="020B0502040204020203" pitchFamily="18" charset="0"/>
              </a:rPr>
              <a:t>.</a:t>
            </a:r>
          </a:p>
        </p:txBody>
      </p:sp>
    </p:spTree>
    <p:extLst>
      <p:ext uri="{BB962C8B-B14F-4D97-AF65-F5344CB8AC3E}">
        <p14:creationId xmlns:p14="http://schemas.microsoft.com/office/powerpoint/2010/main" val="209677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BEB2E44E-30A6-416E-A45D-B1E3286295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414016"/>
            <a:ext cx="232963" cy="1340860"/>
            <a:chOff x="56167" y="2050133"/>
            <a:chExt cx="232963" cy="1340860"/>
          </a:xfrm>
        </p:grpSpPr>
        <p:sp>
          <p:nvSpPr>
            <p:cNvPr id="68" name="Rectangle 2">
              <a:extLst>
                <a:ext uri="{FF2B5EF4-FFF2-40B4-BE49-F238E27FC236}">
                  <a16:creationId xmlns:a16="http://schemas.microsoft.com/office/drawing/2014/main" id="{FC3F1FAE-BAA2-4238-87B4-F57CD6E0D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089CF776-26E3-443A-9B0A-EBD6CE7AE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2">
              <a:extLst>
                <a:ext uri="{FF2B5EF4-FFF2-40B4-BE49-F238E27FC236}">
                  <a16:creationId xmlns:a16="http://schemas.microsoft.com/office/drawing/2014/main" id="{1F6F9BAB-A8A1-4A62-86FC-5B3157A6E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59">
              <a:extLst>
                <a:ext uri="{FF2B5EF4-FFF2-40B4-BE49-F238E27FC236}">
                  <a16:creationId xmlns:a16="http://schemas.microsoft.com/office/drawing/2014/main" id="{7A2B6B81-FF9A-43F6-A1AE-917DAA4B0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2">
              <a:extLst>
                <a:ext uri="{FF2B5EF4-FFF2-40B4-BE49-F238E27FC236}">
                  <a16:creationId xmlns:a16="http://schemas.microsoft.com/office/drawing/2014/main" id="{49817315-151B-4CB1-A230-5A36AF7FB4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59">
              <a:extLst>
                <a:ext uri="{FF2B5EF4-FFF2-40B4-BE49-F238E27FC236}">
                  <a16:creationId xmlns:a16="http://schemas.microsoft.com/office/drawing/2014/main" id="{6CC335AB-9541-4183-93A8-9687D50AB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2">
              <a:extLst>
                <a:ext uri="{FF2B5EF4-FFF2-40B4-BE49-F238E27FC236}">
                  <a16:creationId xmlns:a16="http://schemas.microsoft.com/office/drawing/2014/main" id="{ED940D30-BF06-4C7A-8790-F0D998247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59">
              <a:extLst>
                <a:ext uri="{FF2B5EF4-FFF2-40B4-BE49-F238E27FC236}">
                  <a16:creationId xmlns:a16="http://schemas.microsoft.com/office/drawing/2014/main" id="{A52173BB-5BB4-4AB9-AC66-79CF7406D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2">
              <a:extLst>
                <a:ext uri="{FF2B5EF4-FFF2-40B4-BE49-F238E27FC236}">
                  <a16:creationId xmlns:a16="http://schemas.microsoft.com/office/drawing/2014/main" id="{CD8A6114-D58C-4BB6-9AFE-064C927F3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59">
              <a:extLst>
                <a:ext uri="{FF2B5EF4-FFF2-40B4-BE49-F238E27FC236}">
                  <a16:creationId xmlns:a16="http://schemas.microsoft.com/office/drawing/2014/main" id="{B4E88F94-25A1-4836-8BB3-4271B636B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2">
              <a:extLst>
                <a:ext uri="{FF2B5EF4-FFF2-40B4-BE49-F238E27FC236}">
                  <a16:creationId xmlns:a16="http://schemas.microsoft.com/office/drawing/2014/main" id="{25A83C54-E0E4-4E8A-9EE6-C17D26417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59">
              <a:extLst>
                <a:ext uri="{FF2B5EF4-FFF2-40B4-BE49-F238E27FC236}">
                  <a16:creationId xmlns:a16="http://schemas.microsoft.com/office/drawing/2014/main" id="{0675818B-7A46-4DED-BBFC-4697A4C04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2">
              <a:extLst>
                <a:ext uri="{FF2B5EF4-FFF2-40B4-BE49-F238E27FC236}">
                  <a16:creationId xmlns:a16="http://schemas.microsoft.com/office/drawing/2014/main" id="{AF3B1214-DA5A-4076-BE6B-3D9D3ECC6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59">
              <a:extLst>
                <a:ext uri="{FF2B5EF4-FFF2-40B4-BE49-F238E27FC236}">
                  <a16:creationId xmlns:a16="http://schemas.microsoft.com/office/drawing/2014/main" id="{9E008EA5-BFDE-4E41-A137-7528BC706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2">
              <a:extLst>
                <a:ext uri="{FF2B5EF4-FFF2-40B4-BE49-F238E27FC236}">
                  <a16:creationId xmlns:a16="http://schemas.microsoft.com/office/drawing/2014/main" id="{46544C80-52A4-45E4-BFA9-EF2DF3498E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59">
              <a:extLst>
                <a:ext uri="{FF2B5EF4-FFF2-40B4-BE49-F238E27FC236}">
                  <a16:creationId xmlns:a16="http://schemas.microsoft.com/office/drawing/2014/main" id="{905E3B05-2EB1-44FB-ADE8-F4CD5217A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2">
              <a:extLst>
                <a:ext uri="{FF2B5EF4-FFF2-40B4-BE49-F238E27FC236}">
                  <a16:creationId xmlns:a16="http://schemas.microsoft.com/office/drawing/2014/main" id="{02542866-00BE-41E8-955D-E3B4E6E03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59">
              <a:extLst>
                <a:ext uri="{FF2B5EF4-FFF2-40B4-BE49-F238E27FC236}">
                  <a16:creationId xmlns:a16="http://schemas.microsoft.com/office/drawing/2014/main" id="{ADC9572A-D4F6-4C5A-B2C8-C00E855CB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2">
              <a:extLst>
                <a:ext uri="{FF2B5EF4-FFF2-40B4-BE49-F238E27FC236}">
                  <a16:creationId xmlns:a16="http://schemas.microsoft.com/office/drawing/2014/main" id="{BBF83543-D986-4CD0-A24E-9802847B8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59">
              <a:extLst>
                <a:ext uri="{FF2B5EF4-FFF2-40B4-BE49-F238E27FC236}">
                  <a16:creationId xmlns:a16="http://schemas.microsoft.com/office/drawing/2014/main" id="{15E8B8C4-D90E-4DC6-BA2D-D21C33318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Rectangle 88">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2"/>
            <a:ext cx="5291468" cy="1490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E770B5D-4C82-4D0C-B72C-161CB77317FA}"/>
              </a:ext>
            </a:extLst>
          </p:cNvPr>
          <p:cNvSpPr>
            <a:spLocks noGrp="1"/>
          </p:cNvSpPr>
          <p:nvPr>
            <p:ph type="subTitle" idx="1"/>
          </p:nvPr>
        </p:nvSpPr>
        <p:spPr>
          <a:xfrm>
            <a:off x="594360" y="5540035"/>
            <a:ext cx="4376651" cy="795528"/>
          </a:xfrm>
        </p:spPr>
        <p:txBody>
          <a:bodyPr anchor="ctr">
            <a:normAutofit/>
          </a:bodyPr>
          <a:lstStyle/>
          <a:p>
            <a:pPr algn="l"/>
            <a:r>
              <a:rPr lang="en-US" sz="1400" dirty="0" err="1">
                <a:solidFill>
                  <a:srgbClr val="4472C4"/>
                </a:solidFill>
              </a:rPr>
              <a:t>Bedah</a:t>
            </a:r>
            <a:r>
              <a:rPr lang="en-US" sz="1400" dirty="0">
                <a:solidFill>
                  <a:srgbClr val="4472C4"/>
                </a:solidFill>
              </a:rPr>
              <a:t> </a:t>
            </a:r>
            <a:r>
              <a:rPr lang="en-US" sz="1400" dirty="0" err="1">
                <a:solidFill>
                  <a:srgbClr val="4472C4"/>
                </a:solidFill>
              </a:rPr>
              <a:t>Buku</a:t>
            </a:r>
            <a:endParaRPr lang="en-US" sz="1400" dirty="0">
              <a:solidFill>
                <a:srgbClr val="4472C4"/>
              </a:solidFill>
            </a:endParaRPr>
          </a:p>
          <a:p>
            <a:pPr algn="l"/>
            <a:r>
              <a:rPr lang="en-US" sz="1400" dirty="0">
                <a:solidFill>
                  <a:srgbClr val="4472C4"/>
                </a:solidFill>
              </a:rPr>
              <a:t>Oleh: Andi</a:t>
            </a:r>
            <a:endParaRPr lang="id-ID" sz="1400" dirty="0">
              <a:solidFill>
                <a:srgbClr val="4472C4"/>
              </a:solidFill>
            </a:endParaRPr>
          </a:p>
        </p:txBody>
      </p:sp>
      <p:sp>
        <p:nvSpPr>
          <p:cNvPr id="91" name="Rectangle 90">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353234" y="78039"/>
            <a:ext cx="3492747" cy="496575"/>
          </a:xfrm>
        </p:spPr>
        <p:txBody>
          <a:bodyPr>
            <a:noAutofit/>
          </a:bodyPr>
          <a:lstStyle/>
          <a:p>
            <a:pPr algn="l"/>
            <a:r>
              <a:rPr lang="en-US" sz="2800" b="1" i="1">
                <a:latin typeface="Cambria" panose="02040503050406030204" pitchFamily="18" charset="0"/>
                <a:ea typeface="Cambria" panose="02040503050406030204" pitchFamily="18" charset="0"/>
              </a:rPr>
              <a:t>Layout</a:t>
            </a:r>
          </a:p>
        </p:txBody>
      </p:sp>
      <p:sp>
        <p:nvSpPr>
          <p:cNvPr id="31" name="Subtitle 2">
            <a:extLst>
              <a:ext uri="{FF2B5EF4-FFF2-40B4-BE49-F238E27FC236}">
                <a16:creationId xmlns:a16="http://schemas.microsoft.com/office/drawing/2014/main" id="{DFD29B57-7544-4CD9-8D74-1CA07782D403}"/>
              </a:ext>
            </a:extLst>
          </p:cNvPr>
          <p:cNvSpPr txBox="1">
            <a:spLocks/>
          </p:cNvSpPr>
          <p:nvPr/>
        </p:nvSpPr>
        <p:spPr>
          <a:xfrm>
            <a:off x="353234" y="662396"/>
            <a:ext cx="11374168" cy="469902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id-ID" sz="1700"/>
          </a:p>
        </p:txBody>
      </p:sp>
      <p:sp>
        <p:nvSpPr>
          <p:cNvPr id="2" name="Rectangle 1">
            <a:extLst>
              <a:ext uri="{FF2B5EF4-FFF2-40B4-BE49-F238E27FC236}">
                <a16:creationId xmlns:a16="http://schemas.microsoft.com/office/drawing/2014/main" id="{98ACCA74-1609-41ED-BE30-9B6CECE4EFDF}"/>
              </a:ext>
            </a:extLst>
          </p:cNvPr>
          <p:cNvSpPr>
            <a:spLocks/>
          </p:cNvSpPr>
          <p:nvPr/>
        </p:nvSpPr>
        <p:spPr>
          <a:xfrm>
            <a:off x="594360" y="1320720"/>
            <a:ext cx="6988332" cy="4040696"/>
          </a:xfrm>
          <a:prstGeom prst="rect">
            <a:avLst/>
          </a:prstGeom>
        </p:spPr>
        <p:txBody>
          <a:bodyPr wrap="square" anchor="ctr">
            <a:normAutofit fontScale="92500" lnSpcReduction="10000"/>
          </a:bodyPr>
          <a:lstStyle/>
          <a:p>
            <a:r>
              <a:rPr lang="id-ID" dirty="0">
                <a:latin typeface="Cambria" panose="02040503050406030204" pitchFamily="18" charset="0"/>
                <a:ea typeface="Cambria" panose="02040503050406030204" pitchFamily="18" charset="0"/>
              </a:rPr>
              <a:t>Buku </a:t>
            </a:r>
            <a:r>
              <a:rPr lang="en-US" dirty="0" err="1">
                <a:latin typeface="Cambria" panose="02040503050406030204" pitchFamily="18" charset="0"/>
                <a:ea typeface="Cambria" panose="02040503050406030204" pitchFamily="18" charset="0"/>
              </a:rPr>
              <a:t>setebal</a:t>
            </a:r>
            <a:r>
              <a:rPr lang="en-US" dirty="0">
                <a:latin typeface="Cambria" panose="02040503050406030204" pitchFamily="18" charset="0"/>
                <a:ea typeface="Cambria" panose="02040503050406030204" pitchFamily="18" charset="0"/>
              </a:rPr>
              <a:t> 320 </a:t>
            </a:r>
            <a:r>
              <a:rPr lang="en-US" dirty="0" err="1">
                <a:latin typeface="Cambria" panose="02040503050406030204" pitchFamily="18" charset="0"/>
                <a:ea typeface="Cambria" panose="02040503050406030204" pitchFamily="18" charset="0"/>
              </a:rPr>
              <a:t>halaman</a:t>
            </a:r>
            <a:r>
              <a:rPr lang="en-US" dirty="0">
                <a:latin typeface="Cambria" panose="02040503050406030204" pitchFamily="18" charset="0"/>
                <a:ea typeface="Cambria" panose="02040503050406030204" pitchFamily="18" charset="0"/>
              </a:rPr>
              <a:t> dan 18 </a:t>
            </a:r>
            <a:r>
              <a:rPr lang="en-US" dirty="0" err="1">
                <a:latin typeface="Cambria" panose="02040503050406030204" pitchFamily="18" charset="0"/>
                <a:ea typeface="Cambria" panose="02040503050406030204" pitchFamily="18" charset="0"/>
              </a:rPr>
              <a:t>bagian</a:t>
            </a:r>
            <a:r>
              <a:rPr lang="en-US" dirty="0">
                <a:latin typeface="Cambria" panose="02040503050406030204" pitchFamily="18" charset="0"/>
                <a:ea typeface="Cambria" panose="02040503050406030204" pitchFamily="18" charset="0"/>
              </a:rPr>
              <a:t> (</a:t>
            </a:r>
            <a:r>
              <a:rPr lang="en-US" i="1" dirty="0">
                <a:latin typeface="Cambria" panose="02040503050406030204" pitchFamily="18" charset="0"/>
                <a:ea typeface="Cambria" panose="02040503050406030204" pitchFamily="18" charset="0"/>
              </a:rPr>
              <a:t>chapter</a:t>
            </a:r>
            <a:r>
              <a:rPr lang="en-US" dirty="0">
                <a:latin typeface="Cambria" panose="02040503050406030204" pitchFamily="18" charset="0"/>
                <a:ea typeface="Cambria" panose="02040503050406030204" pitchFamily="18" charset="0"/>
              </a:rPr>
              <a:t>) </a:t>
            </a:r>
            <a:r>
              <a:rPr lang="id-ID" dirty="0">
                <a:latin typeface="Cambria" panose="02040503050406030204" pitchFamily="18" charset="0"/>
                <a:ea typeface="Cambria" panose="02040503050406030204" pitchFamily="18" charset="0"/>
              </a:rPr>
              <a:t>ini dilengkapi dengan informasi tambahan yang bermanfaat untuk memberi pembaca lebih banyak informasi dan arahan. </a:t>
            </a:r>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Ada “flap cover”</a:t>
            </a:r>
            <a:r>
              <a:rPr lang="id-ID" dirty="0">
                <a:latin typeface="Cambria" panose="02040503050406030204" pitchFamily="18" charset="0"/>
                <a:ea typeface="Cambria" panose="02040503050406030204" pitchFamily="18" charset="0"/>
              </a:rPr>
              <a:t> yang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cukup</a:t>
            </a:r>
            <a:r>
              <a:rPr lang="id-ID" dirty="0">
                <a:latin typeface="Cambria" panose="02040503050406030204" pitchFamily="18" charset="0"/>
                <a:ea typeface="Cambria" panose="02040503050406030204" pitchFamily="18" charset="0"/>
              </a:rPr>
              <a:t> berguna karena memberi tahu pembaca tentang seluruh informasi umum dan tujuan penulis. </a:t>
            </a:r>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r>
              <a:rPr lang="id-ID" dirty="0">
                <a:latin typeface="Cambria" panose="02040503050406030204" pitchFamily="18" charset="0"/>
                <a:ea typeface="Cambria" panose="02040503050406030204" pitchFamily="18" charset="0"/>
              </a:rPr>
              <a:t>Informasi lainnya yang berguna ditemukan </a:t>
            </a:r>
            <a:r>
              <a:rPr lang="en-US" dirty="0">
                <a:latin typeface="Cambria" panose="02040503050406030204" pitchFamily="18" charset="0"/>
                <a:ea typeface="Cambria" panose="02040503050406030204" pitchFamily="18" charset="0"/>
              </a:rPr>
              <a:t>juga pada </a:t>
            </a:r>
            <a:r>
              <a:rPr lang="en-US" dirty="0" err="1">
                <a:latin typeface="Cambria" panose="02040503050406030204" pitchFamily="18" charset="0"/>
                <a:ea typeface="Cambria" panose="02040503050406030204" pitchFamily="18" charset="0"/>
              </a:rPr>
              <a:t>bagian</a:t>
            </a:r>
            <a:r>
              <a:rPr lang="en-US" dirty="0">
                <a:latin typeface="Cambria" panose="02040503050406030204" pitchFamily="18" charset="0"/>
                <a:ea typeface="Cambria" panose="02040503050406030204" pitchFamily="18" charset="0"/>
              </a:rPr>
              <a:t> P</a:t>
            </a:r>
            <a:r>
              <a:rPr lang="id-ID" dirty="0" err="1">
                <a:latin typeface="Cambria" panose="02040503050406030204" pitchFamily="18" charset="0"/>
                <a:ea typeface="Cambria" panose="02040503050406030204" pitchFamily="18" charset="0"/>
              </a:rPr>
              <a:t>endahuluan</a:t>
            </a:r>
            <a:r>
              <a:rPr lang="id-ID" dirty="0">
                <a:latin typeface="Cambria" panose="02040503050406030204" pitchFamily="18" charset="0"/>
                <a:ea typeface="Cambria" panose="02040503050406030204" pitchFamily="18" charset="0"/>
              </a:rPr>
              <a:t> yang mengarahkan pembaca ke konten:</a:t>
            </a:r>
            <a:endParaRPr lang="en-US" dirty="0">
              <a:latin typeface="Cambria" panose="02040503050406030204" pitchFamily="18" charset="0"/>
              <a:ea typeface="Cambria" panose="02040503050406030204" pitchFamily="18" charset="0"/>
            </a:endParaRPr>
          </a:p>
          <a:p>
            <a:endParaRPr lang="id-ID"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a:t>
            </a:r>
            <a:r>
              <a:rPr lang="id-ID" i="1" dirty="0">
                <a:latin typeface="Cambria" panose="02040503050406030204" pitchFamily="18" charset="0"/>
                <a:ea typeface="Cambria" panose="02040503050406030204" pitchFamily="18" charset="0"/>
              </a:rPr>
              <a:t>Berikut beberapa kiat untuk memperoleh manfaat maksimal dari buku ini. Perlu diingat bahwa Google hadir dengan kemajuan, produk baru, dan gagasan-gagasan dengan kecepatan yang hampir tidak mungkin dikejar. Karena alasan itulah buku ini lebih fokus pada perusahaan dan kepribadian orang-orang yang mendirikan dan menjalankan Google daripada teknologinya</a:t>
            </a:r>
            <a:r>
              <a:rPr lang="en-US" dirty="0">
                <a:latin typeface="Cambria" panose="02040503050406030204" pitchFamily="18" charset="0"/>
                <a:ea typeface="Cambria" panose="02040503050406030204" pitchFamily="18" charset="0"/>
              </a:rPr>
              <a:t>”</a:t>
            </a:r>
            <a:r>
              <a:rPr lang="id-ID" dirty="0">
                <a:latin typeface="Cambria" panose="02040503050406030204" pitchFamily="18" charset="0"/>
                <a:ea typeface="Cambria" panose="02040503050406030204" pitchFamily="18" charset="0"/>
              </a:rPr>
              <a:t>.</a:t>
            </a:r>
          </a:p>
          <a:p>
            <a:endParaRPr lang="en-US"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357296E4-9627-467F-AA1D-D47D889F05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5895" y="0"/>
            <a:ext cx="4446106" cy="6858000"/>
          </a:xfrm>
          <a:prstGeom prst="rect">
            <a:avLst/>
          </a:prstGeom>
        </p:spPr>
      </p:pic>
    </p:spTree>
    <p:extLst>
      <p:ext uri="{BB962C8B-B14F-4D97-AF65-F5344CB8AC3E}">
        <p14:creationId xmlns:p14="http://schemas.microsoft.com/office/powerpoint/2010/main" val="83365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smiling for the camera&#10;&#10;Description automatically generated">
            <a:extLst>
              <a:ext uri="{FF2B5EF4-FFF2-40B4-BE49-F238E27FC236}">
                <a16:creationId xmlns:a16="http://schemas.microsoft.com/office/drawing/2014/main" id="{A94A52D4-584D-4C07-BA1E-4A5043F0BC23}"/>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3"/>
          <p:cNvSpPr>
            <a:spLocks noGrp="1"/>
          </p:cNvSpPr>
          <p:nvPr>
            <p:ph type="ctrTitle"/>
          </p:nvPr>
        </p:nvSpPr>
        <p:spPr>
          <a:xfrm>
            <a:off x="1857829" y="3073138"/>
            <a:ext cx="9144000" cy="949742"/>
          </a:xfrm>
        </p:spPr>
        <p:txBody>
          <a:bodyPr>
            <a:normAutofit/>
          </a:bodyPr>
          <a:lstStyle/>
          <a:p>
            <a:r>
              <a:rPr lang="en-US" sz="4800" b="1" dirty="0">
                <a:solidFill>
                  <a:srgbClr val="FFFFFF"/>
                </a:solidFill>
                <a:effectLst>
                  <a:outerShdw blurRad="50800" dist="50800" dir="5400000" algn="ctr" rotWithShape="0">
                    <a:srgbClr val="000000">
                      <a:alpha val="54000"/>
                    </a:srgbClr>
                  </a:outerShdw>
                </a:effectLst>
                <a:latin typeface="Cambria" panose="02040503050406030204" pitchFamily="18" charset="0"/>
                <a:ea typeface="Cambria" panose="02040503050406030204" pitchFamily="18" charset="0"/>
              </a:rPr>
              <a:t>Google Guys</a:t>
            </a:r>
          </a:p>
        </p:txBody>
      </p:sp>
      <p:sp>
        <p:nvSpPr>
          <p:cNvPr id="31" name="Subtitle 2">
            <a:extLst>
              <a:ext uri="{FF2B5EF4-FFF2-40B4-BE49-F238E27FC236}">
                <a16:creationId xmlns:a16="http://schemas.microsoft.com/office/drawing/2014/main" id="{DFD29B57-7544-4CD9-8D74-1CA07782D403}"/>
              </a:ext>
            </a:extLst>
          </p:cNvPr>
          <p:cNvSpPr txBox="1">
            <a:spLocks/>
          </p:cNvSpPr>
          <p:nvPr/>
        </p:nvSpPr>
        <p:spPr>
          <a:xfrm>
            <a:off x="353234" y="662396"/>
            <a:ext cx="5371161" cy="469902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id-ID" sz="1700"/>
          </a:p>
        </p:txBody>
      </p:sp>
    </p:spTree>
    <p:extLst>
      <p:ext uri="{BB962C8B-B14F-4D97-AF65-F5344CB8AC3E}">
        <p14:creationId xmlns:p14="http://schemas.microsoft.com/office/powerpoint/2010/main" val="2549695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BEB2E44E-30A6-416E-A45D-B1E3286295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414016"/>
            <a:ext cx="232963" cy="1340860"/>
            <a:chOff x="56167" y="2050133"/>
            <a:chExt cx="232963" cy="1340860"/>
          </a:xfrm>
        </p:grpSpPr>
        <p:sp>
          <p:nvSpPr>
            <p:cNvPr id="68" name="Rectangle 2">
              <a:extLst>
                <a:ext uri="{FF2B5EF4-FFF2-40B4-BE49-F238E27FC236}">
                  <a16:creationId xmlns:a16="http://schemas.microsoft.com/office/drawing/2014/main" id="{FC3F1FAE-BAA2-4238-87B4-F57CD6E0D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089CF776-26E3-443A-9B0A-EBD6CE7AE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2">
              <a:extLst>
                <a:ext uri="{FF2B5EF4-FFF2-40B4-BE49-F238E27FC236}">
                  <a16:creationId xmlns:a16="http://schemas.microsoft.com/office/drawing/2014/main" id="{1F6F9BAB-A8A1-4A62-86FC-5B3157A6E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59">
              <a:extLst>
                <a:ext uri="{FF2B5EF4-FFF2-40B4-BE49-F238E27FC236}">
                  <a16:creationId xmlns:a16="http://schemas.microsoft.com/office/drawing/2014/main" id="{7A2B6B81-FF9A-43F6-A1AE-917DAA4B0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2">
              <a:extLst>
                <a:ext uri="{FF2B5EF4-FFF2-40B4-BE49-F238E27FC236}">
                  <a16:creationId xmlns:a16="http://schemas.microsoft.com/office/drawing/2014/main" id="{49817315-151B-4CB1-A230-5A36AF7FB4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59">
              <a:extLst>
                <a:ext uri="{FF2B5EF4-FFF2-40B4-BE49-F238E27FC236}">
                  <a16:creationId xmlns:a16="http://schemas.microsoft.com/office/drawing/2014/main" id="{6CC335AB-9541-4183-93A8-9687D50AB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2">
              <a:extLst>
                <a:ext uri="{FF2B5EF4-FFF2-40B4-BE49-F238E27FC236}">
                  <a16:creationId xmlns:a16="http://schemas.microsoft.com/office/drawing/2014/main" id="{ED940D30-BF06-4C7A-8790-F0D998247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59">
              <a:extLst>
                <a:ext uri="{FF2B5EF4-FFF2-40B4-BE49-F238E27FC236}">
                  <a16:creationId xmlns:a16="http://schemas.microsoft.com/office/drawing/2014/main" id="{A52173BB-5BB4-4AB9-AC66-79CF7406D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2">
              <a:extLst>
                <a:ext uri="{FF2B5EF4-FFF2-40B4-BE49-F238E27FC236}">
                  <a16:creationId xmlns:a16="http://schemas.microsoft.com/office/drawing/2014/main" id="{CD8A6114-D58C-4BB6-9AFE-064C927F3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59">
              <a:extLst>
                <a:ext uri="{FF2B5EF4-FFF2-40B4-BE49-F238E27FC236}">
                  <a16:creationId xmlns:a16="http://schemas.microsoft.com/office/drawing/2014/main" id="{B4E88F94-25A1-4836-8BB3-4271B636B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2">
              <a:extLst>
                <a:ext uri="{FF2B5EF4-FFF2-40B4-BE49-F238E27FC236}">
                  <a16:creationId xmlns:a16="http://schemas.microsoft.com/office/drawing/2014/main" id="{25A83C54-E0E4-4E8A-9EE6-C17D26417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59">
              <a:extLst>
                <a:ext uri="{FF2B5EF4-FFF2-40B4-BE49-F238E27FC236}">
                  <a16:creationId xmlns:a16="http://schemas.microsoft.com/office/drawing/2014/main" id="{0675818B-7A46-4DED-BBFC-4697A4C04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2">
              <a:extLst>
                <a:ext uri="{FF2B5EF4-FFF2-40B4-BE49-F238E27FC236}">
                  <a16:creationId xmlns:a16="http://schemas.microsoft.com/office/drawing/2014/main" id="{AF3B1214-DA5A-4076-BE6B-3D9D3ECC6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59">
              <a:extLst>
                <a:ext uri="{FF2B5EF4-FFF2-40B4-BE49-F238E27FC236}">
                  <a16:creationId xmlns:a16="http://schemas.microsoft.com/office/drawing/2014/main" id="{9E008EA5-BFDE-4E41-A137-7528BC706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2">
              <a:extLst>
                <a:ext uri="{FF2B5EF4-FFF2-40B4-BE49-F238E27FC236}">
                  <a16:creationId xmlns:a16="http://schemas.microsoft.com/office/drawing/2014/main" id="{46544C80-52A4-45E4-BFA9-EF2DF3498E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59">
              <a:extLst>
                <a:ext uri="{FF2B5EF4-FFF2-40B4-BE49-F238E27FC236}">
                  <a16:creationId xmlns:a16="http://schemas.microsoft.com/office/drawing/2014/main" id="{905E3B05-2EB1-44FB-ADE8-F4CD5217A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2">
              <a:extLst>
                <a:ext uri="{FF2B5EF4-FFF2-40B4-BE49-F238E27FC236}">
                  <a16:creationId xmlns:a16="http://schemas.microsoft.com/office/drawing/2014/main" id="{02542866-00BE-41E8-955D-E3B4E6E03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59">
              <a:extLst>
                <a:ext uri="{FF2B5EF4-FFF2-40B4-BE49-F238E27FC236}">
                  <a16:creationId xmlns:a16="http://schemas.microsoft.com/office/drawing/2014/main" id="{ADC9572A-D4F6-4C5A-B2C8-C00E855CB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2">
              <a:extLst>
                <a:ext uri="{FF2B5EF4-FFF2-40B4-BE49-F238E27FC236}">
                  <a16:creationId xmlns:a16="http://schemas.microsoft.com/office/drawing/2014/main" id="{BBF83543-D986-4CD0-A24E-9802847B8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59">
              <a:extLst>
                <a:ext uri="{FF2B5EF4-FFF2-40B4-BE49-F238E27FC236}">
                  <a16:creationId xmlns:a16="http://schemas.microsoft.com/office/drawing/2014/main" id="{15E8B8C4-D90E-4DC6-BA2D-D21C33318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Rectangle 88">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2"/>
            <a:ext cx="5291468" cy="1490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E770B5D-4C82-4D0C-B72C-161CB77317FA}"/>
              </a:ext>
            </a:extLst>
          </p:cNvPr>
          <p:cNvSpPr>
            <a:spLocks noGrp="1"/>
          </p:cNvSpPr>
          <p:nvPr>
            <p:ph type="subTitle" idx="1"/>
          </p:nvPr>
        </p:nvSpPr>
        <p:spPr>
          <a:xfrm>
            <a:off x="594360" y="5540035"/>
            <a:ext cx="4376651" cy="795528"/>
          </a:xfrm>
        </p:spPr>
        <p:txBody>
          <a:bodyPr anchor="ctr">
            <a:normAutofit/>
          </a:bodyPr>
          <a:lstStyle/>
          <a:p>
            <a:pPr algn="l"/>
            <a:r>
              <a:rPr lang="en-US" sz="1400" dirty="0" err="1">
                <a:solidFill>
                  <a:srgbClr val="4472C4"/>
                </a:solidFill>
              </a:rPr>
              <a:t>Bedah</a:t>
            </a:r>
            <a:r>
              <a:rPr lang="en-US" sz="1400" dirty="0">
                <a:solidFill>
                  <a:srgbClr val="4472C4"/>
                </a:solidFill>
              </a:rPr>
              <a:t> </a:t>
            </a:r>
            <a:r>
              <a:rPr lang="en-US" sz="1400" dirty="0" err="1">
                <a:solidFill>
                  <a:srgbClr val="4472C4"/>
                </a:solidFill>
              </a:rPr>
              <a:t>Buku</a:t>
            </a:r>
            <a:endParaRPr lang="en-US" sz="1400" dirty="0">
              <a:solidFill>
                <a:srgbClr val="4472C4"/>
              </a:solidFill>
            </a:endParaRPr>
          </a:p>
          <a:p>
            <a:pPr algn="l"/>
            <a:r>
              <a:rPr lang="en-US" sz="1400" dirty="0">
                <a:solidFill>
                  <a:srgbClr val="4472C4"/>
                </a:solidFill>
              </a:rPr>
              <a:t>Oleh: Andi</a:t>
            </a:r>
            <a:endParaRPr lang="id-ID" sz="1400" dirty="0">
              <a:solidFill>
                <a:srgbClr val="4472C4"/>
              </a:solidFill>
            </a:endParaRPr>
          </a:p>
        </p:txBody>
      </p:sp>
      <p:sp>
        <p:nvSpPr>
          <p:cNvPr id="91" name="Rectangle 90">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353234" y="78039"/>
            <a:ext cx="3492747" cy="496575"/>
          </a:xfrm>
        </p:spPr>
        <p:txBody>
          <a:bodyPr>
            <a:noAutofit/>
          </a:bodyPr>
          <a:lstStyle/>
          <a:p>
            <a:pPr algn="l"/>
            <a:r>
              <a:rPr lang="en-US" sz="2800" b="1" err="1">
                <a:latin typeface="Cambria" panose="02040503050406030204" pitchFamily="18" charset="0"/>
                <a:ea typeface="Cambria" panose="02040503050406030204" pitchFamily="18" charset="0"/>
              </a:rPr>
              <a:t>Konten</a:t>
            </a:r>
            <a:endParaRPr lang="en-US" sz="2800" b="1">
              <a:latin typeface="Cambria" panose="02040503050406030204" pitchFamily="18" charset="0"/>
              <a:ea typeface="Cambria" panose="02040503050406030204" pitchFamily="18" charset="0"/>
            </a:endParaRPr>
          </a:p>
        </p:txBody>
      </p:sp>
      <p:sp>
        <p:nvSpPr>
          <p:cNvPr id="31" name="Subtitle 2">
            <a:extLst>
              <a:ext uri="{FF2B5EF4-FFF2-40B4-BE49-F238E27FC236}">
                <a16:creationId xmlns:a16="http://schemas.microsoft.com/office/drawing/2014/main" id="{DFD29B57-7544-4CD9-8D74-1CA07782D403}"/>
              </a:ext>
            </a:extLst>
          </p:cNvPr>
          <p:cNvSpPr txBox="1">
            <a:spLocks/>
          </p:cNvSpPr>
          <p:nvPr/>
        </p:nvSpPr>
        <p:spPr>
          <a:xfrm>
            <a:off x="353234" y="662396"/>
            <a:ext cx="5371161" cy="469902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id-ID" sz="1700"/>
          </a:p>
        </p:txBody>
      </p:sp>
      <p:sp>
        <p:nvSpPr>
          <p:cNvPr id="29" name="Rectangle 28">
            <a:extLst>
              <a:ext uri="{FF2B5EF4-FFF2-40B4-BE49-F238E27FC236}">
                <a16:creationId xmlns:a16="http://schemas.microsoft.com/office/drawing/2014/main" id="{3266F319-E7C4-410E-9E52-04637CF8C63D}"/>
              </a:ext>
            </a:extLst>
          </p:cNvPr>
          <p:cNvSpPr/>
          <p:nvPr/>
        </p:nvSpPr>
        <p:spPr>
          <a:xfrm>
            <a:off x="594360" y="1905506"/>
            <a:ext cx="10643328" cy="3046988"/>
          </a:xfrm>
          <a:prstGeom prst="rect">
            <a:avLst/>
          </a:prstGeom>
        </p:spPr>
        <p:txBody>
          <a:bodyPr wrap="square">
            <a:spAutoFit/>
          </a:bodyPr>
          <a:lstStyle/>
          <a:p>
            <a:r>
              <a:rPr lang="id-ID" sz="2400" b="1" dirty="0" err="1">
                <a:latin typeface="Cambria" panose="02040503050406030204" pitchFamily="18" charset="0"/>
                <a:ea typeface="Cambria" panose="02040503050406030204" pitchFamily="18" charset="0"/>
              </a:rPr>
              <a:t>Sergey</a:t>
            </a:r>
            <a:r>
              <a:rPr lang="id-ID" sz="2400" b="1" dirty="0">
                <a:latin typeface="Cambria" panose="02040503050406030204" pitchFamily="18" charset="0"/>
                <a:ea typeface="Cambria" panose="02040503050406030204" pitchFamily="18" charset="0"/>
              </a:rPr>
              <a:t> </a:t>
            </a:r>
            <a:r>
              <a:rPr lang="id-ID" sz="2400" b="1" dirty="0" err="1">
                <a:latin typeface="Cambria" panose="02040503050406030204" pitchFamily="18" charset="0"/>
                <a:ea typeface="Cambria" panose="02040503050406030204" pitchFamily="18" charset="0"/>
              </a:rPr>
              <a:t>Brin</a:t>
            </a:r>
            <a:r>
              <a:rPr lang="id-ID" sz="2400" dirty="0">
                <a:latin typeface="Cambria" panose="02040503050406030204" pitchFamily="18" charset="0"/>
                <a:ea typeface="Cambria" panose="02040503050406030204" pitchFamily="18" charset="0"/>
              </a:rPr>
              <a:t> </a:t>
            </a:r>
            <a:r>
              <a:rPr lang="id-ID" dirty="0">
                <a:latin typeface="Cambria" panose="02040503050406030204" pitchFamily="18" charset="0"/>
                <a:ea typeface="Cambria" panose="02040503050406030204" pitchFamily="18" charset="0"/>
              </a:rPr>
              <a:t>adalah anak dari orang tua ilmuwan. Ayahnya seorang profesor Statistik dan Probabilitas Terapan di </a:t>
            </a:r>
            <a:r>
              <a:rPr lang="id-ID" dirty="0" err="1">
                <a:latin typeface="Cambria" panose="02040503050406030204" pitchFamily="18" charset="0"/>
                <a:ea typeface="Cambria" panose="02040503050406030204" pitchFamily="18" charset="0"/>
              </a:rPr>
              <a:t>University</a:t>
            </a:r>
            <a:r>
              <a:rPr lang="id-ID" dirty="0">
                <a:latin typeface="Cambria" panose="02040503050406030204" pitchFamily="18" charset="0"/>
                <a:ea typeface="Cambria" panose="02040503050406030204" pitchFamily="18" charset="0"/>
              </a:rPr>
              <a:t> </a:t>
            </a:r>
            <a:r>
              <a:rPr lang="id-ID" dirty="0" err="1">
                <a:latin typeface="Cambria" panose="02040503050406030204" pitchFamily="18" charset="0"/>
                <a:ea typeface="Cambria" panose="02040503050406030204" pitchFamily="18" charset="0"/>
              </a:rPr>
              <a:t>of</a:t>
            </a:r>
            <a:r>
              <a:rPr lang="id-ID" dirty="0">
                <a:latin typeface="Cambria" panose="02040503050406030204" pitchFamily="18" charset="0"/>
                <a:ea typeface="Cambria" panose="02040503050406030204" pitchFamily="18" charset="0"/>
              </a:rPr>
              <a:t> Mar</a:t>
            </a:r>
            <a:r>
              <a:rPr lang="en-US" dirty="0">
                <a:latin typeface="Cambria" panose="02040503050406030204" pitchFamily="18" charset="0"/>
                <a:ea typeface="Cambria" panose="02040503050406030204" pitchFamily="18" charset="0"/>
              </a:rPr>
              <a:t>y</a:t>
            </a:r>
            <a:r>
              <a:rPr lang="id-ID" dirty="0" err="1">
                <a:latin typeface="Cambria" panose="02040503050406030204" pitchFamily="18" charset="0"/>
                <a:ea typeface="Cambria" panose="02040503050406030204" pitchFamily="18" charset="0"/>
              </a:rPr>
              <a:t>land</a:t>
            </a:r>
            <a:r>
              <a:rPr lang="id-ID" dirty="0">
                <a:latin typeface="Cambria" panose="02040503050406030204" pitchFamily="18" charset="0"/>
                <a:ea typeface="Cambria" panose="02040503050406030204" pitchFamily="18" charset="0"/>
              </a:rPr>
              <a:t>, dan ibunya adalah ilmuwan NASA.</a:t>
            </a:r>
          </a:p>
          <a:p>
            <a:r>
              <a:rPr lang="id-ID" dirty="0">
                <a:latin typeface="Cambria" panose="02040503050406030204" pitchFamily="18" charset="0"/>
                <a:ea typeface="Cambria" panose="02040503050406030204" pitchFamily="18" charset="0"/>
              </a:rPr>
              <a:t>Dia lahir di </a:t>
            </a:r>
            <a:r>
              <a:rPr lang="id-ID" dirty="0" err="1">
                <a:latin typeface="Cambria" panose="02040503050406030204" pitchFamily="18" charset="0"/>
                <a:ea typeface="Cambria" panose="02040503050406030204" pitchFamily="18" charset="0"/>
              </a:rPr>
              <a:t>Moscow</a:t>
            </a:r>
            <a:r>
              <a:rPr lang="id-ID" dirty="0">
                <a:latin typeface="Cambria" panose="02040503050406030204" pitchFamily="18" charset="0"/>
                <a:ea typeface="Cambria" panose="02040503050406030204" pitchFamily="18" charset="0"/>
              </a:rPr>
              <a:t>, Rusia, pada 21 Agustus 1973, dan pindah ke Amerika pada saat berusia 6 tahun.</a:t>
            </a:r>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r>
              <a:rPr lang="id-ID" dirty="0">
                <a:latin typeface="Cambria" panose="02040503050406030204" pitchFamily="18" charset="0"/>
                <a:ea typeface="Cambria" panose="02040503050406030204" pitchFamily="18" charset="0"/>
              </a:rPr>
              <a:t>Sedangkan rekannya, </a:t>
            </a:r>
            <a:r>
              <a:rPr lang="id-ID" sz="2400" b="1" dirty="0">
                <a:latin typeface="Cambria" panose="02040503050406030204" pitchFamily="18" charset="0"/>
                <a:ea typeface="Cambria" panose="02040503050406030204" pitchFamily="18" charset="0"/>
              </a:rPr>
              <a:t>Larry </a:t>
            </a:r>
            <a:r>
              <a:rPr lang="id-ID" sz="2400" b="1" dirty="0" err="1">
                <a:latin typeface="Cambria" panose="02040503050406030204" pitchFamily="18" charset="0"/>
                <a:ea typeface="Cambria" panose="02040503050406030204" pitchFamily="18" charset="0"/>
              </a:rPr>
              <a:t>Page</a:t>
            </a:r>
            <a:r>
              <a:rPr lang="id-ID" dirty="0">
                <a:latin typeface="Cambria" panose="02040503050406030204" pitchFamily="18" charset="0"/>
                <a:ea typeface="Cambria" panose="02040503050406030204" pitchFamily="18" charset="0"/>
              </a:rPr>
              <a:t>,  lahir pada 26 Maret 1973 di Amerika. Ibunya adalah seorang</a:t>
            </a:r>
            <a:r>
              <a:rPr lang="en-US" dirty="0">
                <a:latin typeface="Cambria" panose="02040503050406030204" pitchFamily="18" charset="0"/>
                <a:ea typeface="Cambria" panose="02040503050406030204" pitchFamily="18" charset="0"/>
              </a:rPr>
              <a:t> guru </a:t>
            </a:r>
            <a:r>
              <a:rPr lang="en-US" dirty="0" err="1">
                <a:latin typeface="Cambria" panose="02040503050406030204" pitchFamily="18" charset="0"/>
                <a:ea typeface="Cambria" panose="02040503050406030204" pitchFamily="18" charset="0"/>
              </a:rPr>
              <a:t>komputer</a:t>
            </a:r>
            <a:r>
              <a:rPr lang="id-ID" dirty="0">
                <a:latin typeface="Cambria" panose="02040503050406030204" pitchFamily="18" charset="0"/>
                <a:ea typeface="Cambria" panose="02040503050406030204" pitchFamily="18" charset="0"/>
              </a:rPr>
              <a:t> yang taat, dan ayahnya seorang </a:t>
            </a:r>
            <a:r>
              <a:rPr lang="en-US" dirty="0">
                <a:latin typeface="Cambria" panose="02040503050406030204" pitchFamily="18" charset="0"/>
                <a:ea typeface="Cambria" panose="02040503050406030204" pitchFamily="18" charset="0"/>
              </a:rPr>
              <a:t>professor di </a:t>
            </a:r>
            <a:r>
              <a:rPr lang="en-US" dirty="0" err="1">
                <a:latin typeface="Cambria" panose="02040503050406030204" pitchFamily="18" charset="0"/>
                <a:ea typeface="Cambria" panose="02040503050406030204" pitchFamily="18" charset="0"/>
              </a:rPr>
              <a:t>bidang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ilmu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komputer</a:t>
            </a:r>
            <a:r>
              <a:rPr lang="id-ID" dirty="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r>
              <a:rPr lang="id-ID" dirty="0">
                <a:latin typeface="Cambria" panose="02040503050406030204" pitchFamily="18" charset="0"/>
                <a:ea typeface="Cambria" panose="02040503050406030204" pitchFamily="18" charset="0"/>
              </a:rPr>
              <a:t>Ketika Larry masuk </a:t>
            </a:r>
            <a:r>
              <a:rPr lang="id-ID" dirty="0" err="1">
                <a:latin typeface="Cambria" panose="02040503050406030204" pitchFamily="18" charset="0"/>
                <a:ea typeface="Cambria" panose="02040503050406030204" pitchFamily="18" charset="0"/>
              </a:rPr>
              <a:t>Stanford</a:t>
            </a:r>
            <a:r>
              <a:rPr lang="id-ID" dirty="0">
                <a:latin typeface="Cambria" panose="02040503050406030204" pitchFamily="18" charset="0"/>
                <a:ea typeface="Cambria" panose="02040503050406030204" pitchFamily="18" charset="0"/>
              </a:rPr>
              <a:t> di tahun 1995, </a:t>
            </a:r>
            <a:r>
              <a:rPr lang="id-ID" dirty="0" err="1">
                <a:latin typeface="Cambria" panose="02040503050406030204" pitchFamily="18" charset="0"/>
                <a:ea typeface="Cambria" panose="02040503050406030204" pitchFamily="18" charset="0"/>
              </a:rPr>
              <a:t>Sergey</a:t>
            </a:r>
            <a:r>
              <a:rPr lang="id-ID" dirty="0">
                <a:latin typeface="Cambria" panose="02040503050406030204" pitchFamily="18" charset="0"/>
                <a:ea typeface="Cambria" panose="02040503050406030204" pitchFamily="18" charset="0"/>
              </a:rPr>
              <a:t> sudah masuk tahun kedua. Mereka bertemu pada saat </a:t>
            </a:r>
            <a:r>
              <a:rPr lang="id-ID" dirty="0" err="1">
                <a:latin typeface="Cambria" panose="02040503050406030204" pitchFamily="18" charset="0"/>
                <a:ea typeface="Cambria" panose="02040503050406030204" pitchFamily="18" charset="0"/>
              </a:rPr>
              <a:t>tour</a:t>
            </a:r>
            <a:r>
              <a:rPr lang="id-ID" dirty="0">
                <a:latin typeface="Cambria" panose="02040503050406030204" pitchFamily="18" charset="0"/>
                <a:ea typeface="Cambria" panose="02040503050406030204" pitchFamily="18" charset="0"/>
              </a:rPr>
              <a:t> kampus, dan langsung  berteman akrab sejak saat itu.</a:t>
            </a:r>
          </a:p>
          <a:p>
            <a:endParaRPr lang="id-ID" dirty="0">
              <a:latin typeface="Cambria" panose="02040503050406030204" pitchFamily="18" charset="0"/>
              <a:ea typeface="Cambria" panose="02040503050406030204" pitchFamily="18" charset="0"/>
            </a:endParaRPr>
          </a:p>
        </p:txBody>
      </p:sp>
      <p:sp>
        <p:nvSpPr>
          <p:cNvPr id="30" name="Rectangle 29">
            <a:extLst>
              <a:ext uri="{FF2B5EF4-FFF2-40B4-BE49-F238E27FC236}">
                <a16:creationId xmlns:a16="http://schemas.microsoft.com/office/drawing/2014/main" id="{B2224438-6EE1-4918-880E-825CC8F53EB2}"/>
              </a:ext>
            </a:extLst>
          </p:cNvPr>
          <p:cNvSpPr/>
          <p:nvPr/>
        </p:nvSpPr>
        <p:spPr>
          <a:xfrm>
            <a:off x="353234" y="1924228"/>
            <a:ext cx="10643328" cy="369332"/>
          </a:xfrm>
          <a:prstGeom prst="rect">
            <a:avLst/>
          </a:prstGeom>
        </p:spPr>
        <p:txBody>
          <a:bodyPr wrap="square">
            <a:spAutoFit/>
          </a:bodyPr>
          <a:lstStyle/>
          <a:p>
            <a:endParaRPr lang="id-ID">
              <a:latin typeface="Cambria" panose="02040503050406030204" pitchFamily="18" charset="0"/>
              <a:ea typeface="Cambria" panose="02040503050406030204" pitchFamily="18" charset="0"/>
            </a:endParaRPr>
          </a:p>
        </p:txBody>
      </p:sp>
      <p:sp>
        <p:nvSpPr>
          <p:cNvPr id="33" name="Rectangle 32">
            <a:extLst>
              <a:ext uri="{FF2B5EF4-FFF2-40B4-BE49-F238E27FC236}">
                <a16:creationId xmlns:a16="http://schemas.microsoft.com/office/drawing/2014/main" id="{2249A80E-C691-42E8-8E15-DFA9D938D341}"/>
              </a:ext>
            </a:extLst>
          </p:cNvPr>
          <p:cNvSpPr/>
          <p:nvPr/>
        </p:nvSpPr>
        <p:spPr>
          <a:xfrm>
            <a:off x="353234" y="2828713"/>
            <a:ext cx="10643328" cy="369332"/>
          </a:xfrm>
          <a:prstGeom prst="rect">
            <a:avLst/>
          </a:prstGeom>
        </p:spPr>
        <p:txBody>
          <a:bodyPr wrap="square">
            <a:spAutoFit/>
          </a:bodyPr>
          <a:lstStyle/>
          <a:p>
            <a:endParaRPr lang="id-ID">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FD9C5B0F-4F96-4317-ABC9-F97DD43371BF}"/>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3352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BEB2E44E-30A6-416E-A45D-B1E3286295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414016"/>
            <a:ext cx="232963" cy="1340860"/>
            <a:chOff x="56167" y="2050133"/>
            <a:chExt cx="232963" cy="1340860"/>
          </a:xfrm>
        </p:grpSpPr>
        <p:sp>
          <p:nvSpPr>
            <p:cNvPr id="68" name="Rectangle 2">
              <a:extLst>
                <a:ext uri="{FF2B5EF4-FFF2-40B4-BE49-F238E27FC236}">
                  <a16:creationId xmlns:a16="http://schemas.microsoft.com/office/drawing/2014/main" id="{FC3F1FAE-BAA2-4238-87B4-F57CD6E0D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089CF776-26E3-443A-9B0A-EBD6CE7AE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2">
              <a:extLst>
                <a:ext uri="{FF2B5EF4-FFF2-40B4-BE49-F238E27FC236}">
                  <a16:creationId xmlns:a16="http://schemas.microsoft.com/office/drawing/2014/main" id="{1F6F9BAB-A8A1-4A62-86FC-5B3157A6E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59">
              <a:extLst>
                <a:ext uri="{FF2B5EF4-FFF2-40B4-BE49-F238E27FC236}">
                  <a16:creationId xmlns:a16="http://schemas.microsoft.com/office/drawing/2014/main" id="{7A2B6B81-FF9A-43F6-A1AE-917DAA4B0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2">
              <a:extLst>
                <a:ext uri="{FF2B5EF4-FFF2-40B4-BE49-F238E27FC236}">
                  <a16:creationId xmlns:a16="http://schemas.microsoft.com/office/drawing/2014/main" id="{49817315-151B-4CB1-A230-5A36AF7FB4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59">
              <a:extLst>
                <a:ext uri="{FF2B5EF4-FFF2-40B4-BE49-F238E27FC236}">
                  <a16:creationId xmlns:a16="http://schemas.microsoft.com/office/drawing/2014/main" id="{6CC335AB-9541-4183-93A8-9687D50AB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2">
              <a:extLst>
                <a:ext uri="{FF2B5EF4-FFF2-40B4-BE49-F238E27FC236}">
                  <a16:creationId xmlns:a16="http://schemas.microsoft.com/office/drawing/2014/main" id="{ED940D30-BF06-4C7A-8790-F0D998247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59">
              <a:extLst>
                <a:ext uri="{FF2B5EF4-FFF2-40B4-BE49-F238E27FC236}">
                  <a16:creationId xmlns:a16="http://schemas.microsoft.com/office/drawing/2014/main" id="{A52173BB-5BB4-4AB9-AC66-79CF7406D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2">
              <a:extLst>
                <a:ext uri="{FF2B5EF4-FFF2-40B4-BE49-F238E27FC236}">
                  <a16:creationId xmlns:a16="http://schemas.microsoft.com/office/drawing/2014/main" id="{CD8A6114-D58C-4BB6-9AFE-064C927F3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59">
              <a:extLst>
                <a:ext uri="{FF2B5EF4-FFF2-40B4-BE49-F238E27FC236}">
                  <a16:creationId xmlns:a16="http://schemas.microsoft.com/office/drawing/2014/main" id="{B4E88F94-25A1-4836-8BB3-4271B636B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2">
              <a:extLst>
                <a:ext uri="{FF2B5EF4-FFF2-40B4-BE49-F238E27FC236}">
                  <a16:creationId xmlns:a16="http://schemas.microsoft.com/office/drawing/2014/main" id="{25A83C54-E0E4-4E8A-9EE6-C17D26417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59">
              <a:extLst>
                <a:ext uri="{FF2B5EF4-FFF2-40B4-BE49-F238E27FC236}">
                  <a16:creationId xmlns:a16="http://schemas.microsoft.com/office/drawing/2014/main" id="{0675818B-7A46-4DED-BBFC-4697A4C04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2">
              <a:extLst>
                <a:ext uri="{FF2B5EF4-FFF2-40B4-BE49-F238E27FC236}">
                  <a16:creationId xmlns:a16="http://schemas.microsoft.com/office/drawing/2014/main" id="{AF3B1214-DA5A-4076-BE6B-3D9D3ECC6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59">
              <a:extLst>
                <a:ext uri="{FF2B5EF4-FFF2-40B4-BE49-F238E27FC236}">
                  <a16:creationId xmlns:a16="http://schemas.microsoft.com/office/drawing/2014/main" id="{9E008EA5-BFDE-4E41-A137-7528BC706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2">
              <a:extLst>
                <a:ext uri="{FF2B5EF4-FFF2-40B4-BE49-F238E27FC236}">
                  <a16:creationId xmlns:a16="http://schemas.microsoft.com/office/drawing/2014/main" id="{46544C80-52A4-45E4-BFA9-EF2DF3498E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59">
              <a:extLst>
                <a:ext uri="{FF2B5EF4-FFF2-40B4-BE49-F238E27FC236}">
                  <a16:creationId xmlns:a16="http://schemas.microsoft.com/office/drawing/2014/main" id="{905E3B05-2EB1-44FB-ADE8-F4CD5217A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2">
              <a:extLst>
                <a:ext uri="{FF2B5EF4-FFF2-40B4-BE49-F238E27FC236}">
                  <a16:creationId xmlns:a16="http://schemas.microsoft.com/office/drawing/2014/main" id="{02542866-00BE-41E8-955D-E3B4E6E03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59">
              <a:extLst>
                <a:ext uri="{FF2B5EF4-FFF2-40B4-BE49-F238E27FC236}">
                  <a16:creationId xmlns:a16="http://schemas.microsoft.com/office/drawing/2014/main" id="{ADC9572A-D4F6-4C5A-B2C8-C00E855CB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2">
              <a:extLst>
                <a:ext uri="{FF2B5EF4-FFF2-40B4-BE49-F238E27FC236}">
                  <a16:creationId xmlns:a16="http://schemas.microsoft.com/office/drawing/2014/main" id="{BBF83543-D986-4CD0-A24E-9802847B8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59">
              <a:extLst>
                <a:ext uri="{FF2B5EF4-FFF2-40B4-BE49-F238E27FC236}">
                  <a16:creationId xmlns:a16="http://schemas.microsoft.com/office/drawing/2014/main" id="{15E8B8C4-D90E-4DC6-BA2D-D21C33318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Rectangle 88">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2"/>
            <a:ext cx="5291468" cy="1490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E770B5D-4C82-4D0C-B72C-161CB77317FA}"/>
              </a:ext>
            </a:extLst>
          </p:cNvPr>
          <p:cNvSpPr>
            <a:spLocks noGrp="1"/>
          </p:cNvSpPr>
          <p:nvPr>
            <p:ph type="subTitle" idx="1"/>
          </p:nvPr>
        </p:nvSpPr>
        <p:spPr>
          <a:xfrm>
            <a:off x="594360" y="5540035"/>
            <a:ext cx="4376651" cy="795528"/>
          </a:xfrm>
        </p:spPr>
        <p:txBody>
          <a:bodyPr anchor="ctr">
            <a:normAutofit/>
          </a:bodyPr>
          <a:lstStyle/>
          <a:p>
            <a:pPr algn="l"/>
            <a:r>
              <a:rPr lang="en-US" sz="1400" dirty="0" err="1">
                <a:solidFill>
                  <a:srgbClr val="4472C4"/>
                </a:solidFill>
              </a:rPr>
              <a:t>Bedah</a:t>
            </a:r>
            <a:r>
              <a:rPr lang="en-US" sz="1400" dirty="0">
                <a:solidFill>
                  <a:srgbClr val="4472C4"/>
                </a:solidFill>
              </a:rPr>
              <a:t> </a:t>
            </a:r>
            <a:r>
              <a:rPr lang="en-US" sz="1400" dirty="0" err="1">
                <a:solidFill>
                  <a:srgbClr val="4472C4"/>
                </a:solidFill>
              </a:rPr>
              <a:t>Buku</a:t>
            </a:r>
            <a:endParaRPr lang="en-US" sz="1400" dirty="0">
              <a:solidFill>
                <a:srgbClr val="4472C4"/>
              </a:solidFill>
            </a:endParaRPr>
          </a:p>
          <a:p>
            <a:pPr algn="l"/>
            <a:r>
              <a:rPr lang="en-US" sz="1400" dirty="0">
                <a:solidFill>
                  <a:srgbClr val="4472C4"/>
                </a:solidFill>
              </a:rPr>
              <a:t>Oleh: Andi</a:t>
            </a:r>
            <a:endParaRPr lang="id-ID" sz="1400" dirty="0">
              <a:solidFill>
                <a:srgbClr val="4472C4"/>
              </a:solidFill>
            </a:endParaRPr>
          </a:p>
        </p:txBody>
      </p:sp>
      <p:sp>
        <p:nvSpPr>
          <p:cNvPr id="91" name="Rectangle 90">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353234" y="78039"/>
            <a:ext cx="3492747" cy="496575"/>
          </a:xfrm>
        </p:spPr>
        <p:txBody>
          <a:bodyPr>
            <a:noAutofit/>
          </a:bodyPr>
          <a:lstStyle/>
          <a:p>
            <a:pPr algn="l"/>
            <a:r>
              <a:rPr lang="en-US" sz="2800" b="1">
                <a:latin typeface="Cambria" panose="02040503050406030204" pitchFamily="18" charset="0"/>
                <a:ea typeface="Cambria" panose="02040503050406030204" pitchFamily="18" charset="0"/>
              </a:rPr>
              <a:t>Konten</a:t>
            </a:r>
          </a:p>
        </p:txBody>
      </p:sp>
      <p:sp>
        <p:nvSpPr>
          <p:cNvPr id="2" name="Rectangle 1">
            <a:extLst>
              <a:ext uri="{FF2B5EF4-FFF2-40B4-BE49-F238E27FC236}">
                <a16:creationId xmlns:a16="http://schemas.microsoft.com/office/drawing/2014/main" id="{5D42634A-C4A5-48F1-A7BB-D81F1EAD58D2}"/>
              </a:ext>
            </a:extLst>
          </p:cNvPr>
          <p:cNvSpPr/>
          <p:nvPr/>
        </p:nvSpPr>
        <p:spPr>
          <a:xfrm>
            <a:off x="594360" y="1582341"/>
            <a:ext cx="11198300" cy="3693319"/>
          </a:xfrm>
          <a:prstGeom prst="rect">
            <a:avLst/>
          </a:prstGeom>
        </p:spPr>
        <p:txBody>
          <a:bodyPr wrap="square">
            <a:spAutoFit/>
          </a:bodyPr>
          <a:lstStyle/>
          <a:p>
            <a:r>
              <a:rPr lang="id-ID" dirty="0">
                <a:latin typeface="Cambria" panose="02040503050406030204" pitchFamily="18" charset="0"/>
                <a:ea typeface="Cambria" panose="02040503050406030204" pitchFamily="18" charset="0"/>
              </a:rPr>
              <a:t>Di </a:t>
            </a:r>
            <a:r>
              <a:rPr lang="id-ID" dirty="0" err="1">
                <a:latin typeface="Cambria" panose="02040503050406030204" pitchFamily="18" charset="0"/>
                <a:ea typeface="Cambria" panose="02040503050406030204" pitchFamily="18" charset="0"/>
              </a:rPr>
              <a:t>Standfor</a:t>
            </a:r>
            <a:r>
              <a:rPr lang="en-US" dirty="0">
                <a:latin typeface="Cambria" panose="02040503050406030204" pitchFamily="18" charset="0"/>
                <a:ea typeface="Cambria" panose="02040503050406030204" pitchFamily="18" charset="0"/>
              </a:rPr>
              <a:t>d</a:t>
            </a:r>
            <a:r>
              <a:rPr lang="id-ID" dirty="0">
                <a:latin typeface="Cambria" panose="02040503050406030204" pitchFamily="18" charset="0"/>
                <a:ea typeface="Cambria" panose="02040503050406030204" pitchFamily="18" charset="0"/>
              </a:rPr>
              <a:t> Larry mengembangkan suatu proyek yang bernama </a:t>
            </a:r>
            <a:r>
              <a:rPr lang="id-ID" dirty="0" err="1">
                <a:latin typeface="Cambria" panose="02040503050406030204" pitchFamily="18" charset="0"/>
                <a:ea typeface="Cambria" panose="02040503050406030204" pitchFamily="18" charset="0"/>
              </a:rPr>
              <a:t>BackRub</a:t>
            </a:r>
            <a:r>
              <a:rPr lang="id-ID" dirty="0">
                <a:latin typeface="Cambria" panose="02040503050406030204" pitchFamily="18" charset="0"/>
                <a:ea typeface="Cambria" panose="02040503050406030204" pitchFamily="18" charset="0"/>
              </a:rPr>
              <a:t>, sebuah </a:t>
            </a:r>
            <a:r>
              <a:rPr lang="en-US" dirty="0" err="1">
                <a:latin typeface="Cambria" panose="02040503050406030204" pitchFamily="18" charset="0"/>
                <a:ea typeface="Cambria" panose="02040503050406030204" pitchFamily="18" charset="0"/>
              </a:rPr>
              <a:t>algoritma</a:t>
            </a:r>
            <a:r>
              <a:rPr lang="id-ID" dirty="0">
                <a:latin typeface="Cambria" panose="02040503050406030204" pitchFamily="18" charset="0"/>
                <a:ea typeface="Cambria" panose="02040503050406030204" pitchFamily="18" charset="0"/>
              </a:rPr>
              <a:t> yang menganalisis </a:t>
            </a:r>
            <a:r>
              <a:rPr lang="id-ID" i="1" dirty="0" err="1">
                <a:latin typeface="Cambria" panose="02040503050406030204" pitchFamily="18" charset="0"/>
                <a:ea typeface="Cambria" panose="02040503050406030204" pitchFamily="18" charset="0"/>
              </a:rPr>
              <a:t>link</a:t>
            </a:r>
            <a:r>
              <a:rPr lang="id-ID" dirty="0">
                <a:latin typeface="Cambria" panose="02040503050406030204" pitchFamily="18" charset="0"/>
                <a:ea typeface="Cambria" panose="02040503050406030204" pitchFamily="18" charset="0"/>
              </a:rPr>
              <a:t> antar </a:t>
            </a:r>
            <a:r>
              <a:rPr lang="id-ID" i="1" dirty="0" err="1">
                <a:latin typeface="Cambria" panose="02040503050406030204" pitchFamily="18" charset="0"/>
                <a:ea typeface="Cambria" panose="02040503050406030204" pitchFamily="18" charset="0"/>
              </a:rPr>
              <a:t>website</a:t>
            </a:r>
            <a:r>
              <a:rPr lang="en-US" i="1" dirty="0">
                <a:latin typeface="Cambria" panose="02040503050406030204" pitchFamily="18" charset="0"/>
                <a:ea typeface="Cambria" panose="02040503050406030204" pitchFamily="18" charset="0"/>
              </a:rPr>
              <a:t> (backlinks)</a:t>
            </a:r>
            <a:r>
              <a:rPr lang="id-ID" dirty="0">
                <a:latin typeface="Cambria" panose="02040503050406030204" pitchFamily="18" charset="0"/>
                <a:ea typeface="Cambria" panose="02040503050406030204" pitchFamily="18" charset="0"/>
              </a:rPr>
              <a:t>.</a:t>
            </a:r>
          </a:p>
          <a:p>
            <a:r>
              <a:rPr lang="id-ID" dirty="0" err="1">
                <a:latin typeface="Cambria" panose="02040503050406030204" pitchFamily="18" charset="0"/>
                <a:ea typeface="Cambria" panose="02040503050406030204" pitchFamily="18" charset="0"/>
              </a:rPr>
              <a:t>Sergey</a:t>
            </a:r>
            <a:r>
              <a:rPr lang="id-ID" dirty="0">
                <a:latin typeface="Cambria" panose="02040503050406030204" pitchFamily="18" charset="0"/>
                <a:ea typeface="Cambria" panose="02040503050406030204" pitchFamily="18" charset="0"/>
              </a:rPr>
              <a:t> ikut serta kemudian </a:t>
            </a:r>
            <a:r>
              <a:rPr lang="en-US" dirty="0" err="1">
                <a:latin typeface="Cambria" panose="02040503050406030204" pitchFamily="18" charset="0"/>
                <a:ea typeface="Cambria" panose="02040503050406030204" pitchFamily="18" charset="0"/>
              </a:rPr>
              <a:t>dalama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proyek</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tersebut</a:t>
            </a:r>
            <a:r>
              <a:rPr lang="en-US" dirty="0">
                <a:latin typeface="Cambria" panose="02040503050406030204" pitchFamily="18" charset="0"/>
                <a:ea typeface="Cambria" panose="02040503050406030204" pitchFamily="18" charset="0"/>
              </a:rPr>
              <a:t> </a:t>
            </a:r>
            <a:r>
              <a:rPr lang="id-ID" dirty="0">
                <a:latin typeface="Cambria" panose="02040503050406030204" pitchFamily="18" charset="0"/>
                <a:ea typeface="Cambria" panose="02040503050406030204" pitchFamily="18" charset="0"/>
              </a:rPr>
              <a:t>sampai mereka membangun cikal bakal Google dengan modal dari investor di Silicon </a:t>
            </a:r>
            <a:r>
              <a:rPr lang="id-ID" dirty="0" err="1">
                <a:latin typeface="Cambria" panose="02040503050406030204" pitchFamily="18" charset="0"/>
                <a:ea typeface="Cambria" panose="02040503050406030204" pitchFamily="18" charset="0"/>
              </a:rPr>
              <a:t>Valle</a:t>
            </a:r>
            <a:r>
              <a:rPr lang="en-US" dirty="0">
                <a:latin typeface="Cambria" panose="02040503050406030204" pitchFamily="18" charset="0"/>
                <a:ea typeface="Cambria" panose="02040503050406030204" pitchFamily="18" charset="0"/>
              </a:rPr>
              <a:t>y.</a:t>
            </a: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r>
              <a:rPr lang="en-US" dirty="0" err="1">
                <a:latin typeface="Cambria" panose="02040503050406030204" pitchFamily="18" charset="0"/>
                <a:ea typeface="Cambria" panose="02040503050406030204" pitchFamily="18" charset="0"/>
              </a:rPr>
              <a:t>Sudah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terlihat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sejak</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awal</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kekuatan</a:t>
            </a:r>
            <a:r>
              <a:rPr lang="en-US" dirty="0">
                <a:latin typeface="Cambria" panose="02040503050406030204" pitchFamily="18" charset="0"/>
                <a:ea typeface="Cambria" panose="02040503050406030204" pitchFamily="18" charset="0"/>
              </a:rPr>
              <a:t> yang </a:t>
            </a:r>
            <a:r>
              <a:rPr lang="en-US" dirty="0" err="1">
                <a:latin typeface="Cambria" panose="02040503050406030204" pitchFamily="18" charset="0"/>
                <a:ea typeface="Cambria" panose="02040503050406030204" pitchFamily="18" charset="0"/>
              </a:rPr>
              <a:t>luar</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biasa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dari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kerjasama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mereka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Kekuatan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otak</a:t>
            </a:r>
            <a:r>
              <a:rPr lang="en-US" dirty="0">
                <a:latin typeface="Cambria" panose="02040503050406030204" pitchFamily="18" charset="0"/>
                <a:ea typeface="Cambria" panose="02040503050406030204" pitchFamily="18" charset="0"/>
              </a:rPr>
              <a:t> yang </a:t>
            </a:r>
            <a:r>
              <a:rPr lang="en-US" dirty="0" err="1">
                <a:latin typeface="Cambria" panose="02040503050406030204" pitchFamily="18" charset="0"/>
                <a:ea typeface="Cambria" panose="02040503050406030204" pitchFamily="18" charset="0"/>
              </a:rPr>
              <a:t>sama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mimpi</a:t>
            </a:r>
            <a:r>
              <a:rPr lang="en-US" dirty="0">
                <a:latin typeface="Cambria" panose="02040503050406030204" pitchFamily="18" charset="0"/>
                <a:ea typeface="Cambria" panose="02040503050406030204" pitchFamily="18" charset="0"/>
              </a:rPr>
              <a:t> yang </a:t>
            </a:r>
            <a:r>
              <a:rPr lang="en-US" dirty="0" err="1">
                <a:latin typeface="Cambria" panose="02040503050406030204" pitchFamily="18" charset="0"/>
                <a:ea typeface="Cambria" panose="02040503050406030204" pitchFamily="18" charset="0"/>
              </a:rPr>
              <a:t>sama</a:t>
            </a:r>
            <a:r>
              <a:rPr lang="en-US" dirty="0">
                <a:latin typeface="Cambria" panose="02040503050406030204" pitchFamily="18" charset="0"/>
                <a:ea typeface="Cambria" panose="02040503050406030204" pitchFamily="18" charset="0"/>
              </a:rPr>
              <a:t>, dan </a:t>
            </a:r>
            <a:r>
              <a:rPr lang="en-US" dirty="0" err="1">
                <a:latin typeface="Cambria" panose="02040503050406030204" pitchFamily="18" charset="0"/>
                <a:ea typeface="Cambria" panose="02040503050406030204" pitchFamily="18" charset="0"/>
              </a:rPr>
              <a:t>keberanian</a:t>
            </a:r>
            <a:r>
              <a:rPr lang="en-US" dirty="0">
                <a:latin typeface="Cambria" panose="02040503050406030204" pitchFamily="18" charset="0"/>
                <a:ea typeface="Cambria" panose="02040503050406030204" pitchFamily="18" charset="0"/>
              </a:rPr>
              <a:t> yang </a:t>
            </a:r>
            <a:r>
              <a:rPr lang="en-US" dirty="0" err="1">
                <a:latin typeface="Cambria" panose="02040503050406030204" pitchFamily="18" charset="0"/>
                <a:ea typeface="Cambria" panose="02040503050406030204" pitchFamily="18" charset="0"/>
              </a:rPr>
              <a:t>sama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Dengan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kekuatan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itu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mereka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hanya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harus</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bekerja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keras</a:t>
            </a:r>
            <a:r>
              <a:rPr lang="en-US" dirty="0">
                <a:latin typeface="Cambria" panose="02040503050406030204" pitchFamily="18" charset="0"/>
                <a:ea typeface="Cambria" panose="02040503050406030204" pitchFamily="18" charset="0"/>
              </a:rPr>
              <a:t> dan </a:t>
            </a:r>
            <a:r>
              <a:rPr lang="en-US" dirty="0" err="1">
                <a:latin typeface="Cambria" panose="02040503050406030204" pitchFamily="18" charset="0"/>
                <a:ea typeface="Cambria" panose="02040503050406030204" pitchFamily="18" charset="0"/>
              </a:rPr>
              <a:t>membuat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keputusan</a:t>
            </a:r>
            <a:r>
              <a:rPr lang="en-US" dirty="0">
                <a:latin typeface="Cambria" panose="02040503050406030204" pitchFamily="18" charset="0"/>
                <a:ea typeface="Cambria" panose="02040503050406030204" pitchFamily="18" charset="0"/>
              </a:rPr>
              <a:t> yang </a:t>
            </a:r>
            <a:r>
              <a:rPr lang="en-US" dirty="0" err="1">
                <a:latin typeface="Cambria" panose="02040503050406030204" pitchFamily="18" charset="0"/>
                <a:ea typeface="Cambria" panose="02040503050406030204" pitchFamily="18" charset="0"/>
              </a:rPr>
              <a:t>tepat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dalam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perjalanan</a:t>
            </a:r>
            <a:r>
              <a:rPr lang="en-US" dirty="0">
                <a:latin typeface="Cambria" panose="02040503050406030204" pitchFamily="18" charset="0"/>
                <a:ea typeface="Cambria" panose="02040503050406030204" pitchFamily="18" charset="0"/>
              </a:rPr>
              <a:t> Panjang </a:t>
            </a:r>
            <a:r>
              <a:rPr lang="en-US" dirty="0" err="1">
                <a:latin typeface="Cambria" panose="02040503050406030204" pitchFamily="18" charset="0"/>
                <a:ea typeface="Cambria" panose="02040503050406030204" pitchFamily="18" charset="0"/>
              </a:rPr>
              <a:t>sampai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kesuksesan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ada</a:t>
            </a:r>
            <a:r>
              <a:rPr lang="en-US" dirty="0">
                <a:latin typeface="Cambria" panose="02040503050406030204" pitchFamily="18" charset="0"/>
                <a:ea typeface="Cambria" panose="02040503050406030204" pitchFamily="18" charset="0"/>
              </a:rPr>
              <a:t> di </a:t>
            </a:r>
            <a:r>
              <a:rPr lang="en-US" dirty="0" err="1">
                <a:latin typeface="Cambria" panose="02040503050406030204" pitchFamily="18" charset="0"/>
                <a:ea typeface="Cambria" panose="02040503050406030204" pitchFamily="18" charset="0"/>
              </a:rPr>
              <a:t>tangan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meraka</a:t>
            </a:r>
            <a:r>
              <a:rPr lang="en-US" dirty="0">
                <a:latin typeface="Cambria" panose="02040503050406030204" pitchFamily="18" charset="0"/>
                <a:ea typeface="Cambria" panose="02040503050406030204" pitchFamily="18" charset="0"/>
              </a:rPr>
              <a:t>.</a:t>
            </a:r>
            <a:endParaRPr lang="id-ID" dirty="0">
              <a:latin typeface="Cambria" panose="02040503050406030204" pitchFamily="18" charset="0"/>
              <a:ea typeface="Cambria" panose="02040503050406030204" pitchFamily="18" charset="0"/>
            </a:endParaRPr>
          </a:p>
        </p:txBody>
      </p:sp>
      <p:pic>
        <p:nvPicPr>
          <p:cNvPr id="12" name="Picture 11" descr="A close up of a sign&#10;&#10;Description automatically generated">
            <a:extLst>
              <a:ext uri="{FF2B5EF4-FFF2-40B4-BE49-F238E27FC236}">
                <a16:creationId xmlns:a16="http://schemas.microsoft.com/office/drawing/2014/main" id="{23622813-2620-48A2-83C7-E616513B7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040" y="2651745"/>
            <a:ext cx="3854871" cy="1842628"/>
          </a:xfrm>
          <a:prstGeom prst="rect">
            <a:avLst/>
          </a:prstGeom>
        </p:spPr>
      </p:pic>
      <p:sp>
        <p:nvSpPr>
          <p:cNvPr id="43" name="Rectangle 42">
            <a:extLst>
              <a:ext uri="{FF2B5EF4-FFF2-40B4-BE49-F238E27FC236}">
                <a16:creationId xmlns:a16="http://schemas.microsoft.com/office/drawing/2014/main" id="{F44DFE67-0113-4F3C-AA3A-3A5CB649B83D}"/>
              </a:ext>
            </a:extLst>
          </p:cNvPr>
          <p:cNvSpPr/>
          <p:nvPr/>
        </p:nvSpPr>
        <p:spPr>
          <a:xfrm>
            <a:off x="353233" y="3578579"/>
            <a:ext cx="10966808" cy="369332"/>
          </a:xfrm>
          <a:prstGeom prst="rect">
            <a:avLst/>
          </a:prstGeom>
        </p:spPr>
        <p:txBody>
          <a:bodyPr wrap="square">
            <a:spAutoFit/>
          </a:bodyPr>
          <a:lstStyle/>
          <a:p>
            <a:endParaRPr lang="id-ID">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3084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BEB2E44E-30A6-416E-A45D-B1E3286295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414016"/>
            <a:ext cx="232963" cy="1340860"/>
            <a:chOff x="56167" y="2050133"/>
            <a:chExt cx="232963" cy="1340860"/>
          </a:xfrm>
        </p:grpSpPr>
        <p:sp>
          <p:nvSpPr>
            <p:cNvPr id="68" name="Rectangle 2">
              <a:extLst>
                <a:ext uri="{FF2B5EF4-FFF2-40B4-BE49-F238E27FC236}">
                  <a16:creationId xmlns:a16="http://schemas.microsoft.com/office/drawing/2014/main" id="{FC3F1FAE-BAA2-4238-87B4-F57CD6E0D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089CF776-26E3-443A-9B0A-EBD6CE7AE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2">
              <a:extLst>
                <a:ext uri="{FF2B5EF4-FFF2-40B4-BE49-F238E27FC236}">
                  <a16:creationId xmlns:a16="http://schemas.microsoft.com/office/drawing/2014/main" id="{1F6F9BAB-A8A1-4A62-86FC-5B3157A6E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59">
              <a:extLst>
                <a:ext uri="{FF2B5EF4-FFF2-40B4-BE49-F238E27FC236}">
                  <a16:creationId xmlns:a16="http://schemas.microsoft.com/office/drawing/2014/main" id="{7A2B6B81-FF9A-43F6-A1AE-917DAA4B0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2">
              <a:extLst>
                <a:ext uri="{FF2B5EF4-FFF2-40B4-BE49-F238E27FC236}">
                  <a16:creationId xmlns:a16="http://schemas.microsoft.com/office/drawing/2014/main" id="{49817315-151B-4CB1-A230-5A36AF7FB4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59">
              <a:extLst>
                <a:ext uri="{FF2B5EF4-FFF2-40B4-BE49-F238E27FC236}">
                  <a16:creationId xmlns:a16="http://schemas.microsoft.com/office/drawing/2014/main" id="{6CC335AB-9541-4183-93A8-9687D50AB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2">
              <a:extLst>
                <a:ext uri="{FF2B5EF4-FFF2-40B4-BE49-F238E27FC236}">
                  <a16:creationId xmlns:a16="http://schemas.microsoft.com/office/drawing/2014/main" id="{ED940D30-BF06-4C7A-8790-F0D998247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59">
              <a:extLst>
                <a:ext uri="{FF2B5EF4-FFF2-40B4-BE49-F238E27FC236}">
                  <a16:creationId xmlns:a16="http://schemas.microsoft.com/office/drawing/2014/main" id="{A52173BB-5BB4-4AB9-AC66-79CF7406D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2">
              <a:extLst>
                <a:ext uri="{FF2B5EF4-FFF2-40B4-BE49-F238E27FC236}">
                  <a16:creationId xmlns:a16="http://schemas.microsoft.com/office/drawing/2014/main" id="{CD8A6114-D58C-4BB6-9AFE-064C927F3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59">
              <a:extLst>
                <a:ext uri="{FF2B5EF4-FFF2-40B4-BE49-F238E27FC236}">
                  <a16:creationId xmlns:a16="http://schemas.microsoft.com/office/drawing/2014/main" id="{B4E88F94-25A1-4836-8BB3-4271B636B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2">
              <a:extLst>
                <a:ext uri="{FF2B5EF4-FFF2-40B4-BE49-F238E27FC236}">
                  <a16:creationId xmlns:a16="http://schemas.microsoft.com/office/drawing/2014/main" id="{25A83C54-E0E4-4E8A-9EE6-C17D26417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59">
              <a:extLst>
                <a:ext uri="{FF2B5EF4-FFF2-40B4-BE49-F238E27FC236}">
                  <a16:creationId xmlns:a16="http://schemas.microsoft.com/office/drawing/2014/main" id="{0675818B-7A46-4DED-BBFC-4697A4C04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2">
              <a:extLst>
                <a:ext uri="{FF2B5EF4-FFF2-40B4-BE49-F238E27FC236}">
                  <a16:creationId xmlns:a16="http://schemas.microsoft.com/office/drawing/2014/main" id="{AF3B1214-DA5A-4076-BE6B-3D9D3ECC6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59">
              <a:extLst>
                <a:ext uri="{FF2B5EF4-FFF2-40B4-BE49-F238E27FC236}">
                  <a16:creationId xmlns:a16="http://schemas.microsoft.com/office/drawing/2014/main" id="{9E008EA5-BFDE-4E41-A137-7528BC706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2">
              <a:extLst>
                <a:ext uri="{FF2B5EF4-FFF2-40B4-BE49-F238E27FC236}">
                  <a16:creationId xmlns:a16="http://schemas.microsoft.com/office/drawing/2014/main" id="{46544C80-52A4-45E4-BFA9-EF2DF3498E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59">
              <a:extLst>
                <a:ext uri="{FF2B5EF4-FFF2-40B4-BE49-F238E27FC236}">
                  <a16:creationId xmlns:a16="http://schemas.microsoft.com/office/drawing/2014/main" id="{905E3B05-2EB1-44FB-ADE8-F4CD5217A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2">
              <a:extLst>
                <a:ext uri="{FF2B5EF4-FFF2-40B4-BE49-F238E27FC236}">
                  <a16:creationId xmlns:a16="http://schemas.microsoft.com/office/drawing/2014/main" id="{02542866-00BE-41E8-955D-E3B4E6E03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59">
              <a:extLst>
                <a:ext uri="{FF2B5EF4-FFF2-40B4-BE49-F238E27FC236}">
                  <a16:creationId xmlns:a16="http://schemas.microsoft.com/office/drawing/2014/main" id="{ADC9572A-D4F6-4C5A-B2C8-C00E855CB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2">
              <a:extLst>
                <a:ext uri="{FF2B5EF4-FFF2-40B4-BE49-F238E27FC236}">
                  <a16:creationId xmlns:a16="http://schemas.microsoft.com/office/drawing/2014/main" id="{BBF83543-D986-4CD0-A24E-9802847B8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59">
              <a:extLst>
                <a:ext uri="{FF2B5EF4-FFF2-40B4-BE49-F238E27FC236}">
                  <a16:creationId xmlns:a16="http://schemas.microsoft.com/office/drawing/2014/main" id="{15E8B8C4-D90E-4DC6-BA2D-D21C33318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Rectangle 88">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2"/>
            <a:ext cx="5291468" cy="1490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E770B5D-4C82-4D0C-B72C-161CB77317FA}"/>
              </a:ext>
            </a:extLst>
          </p:cNvPr>
          <p:cNvSpPr>
            <a:spLocks noGrp="1"/>
          </p:cNvSpPr>
          <p:nvPr>
            <p:ph type="subTitle" idx="1"/>
          </p:nvPr>
        </p:nvSpPr>
        <p:spPr>
          <a:xfrm>
            <a:off x="594360" y="5540035"/>
            <a:ext cx="4376651" cy="795528"/>
          </a:xfrm>
        </p:spPr>
        <p:txBody>
          <a:bodyPr anchor="ctr">
            <a:normAutofit/>
          </a:bodyPr>
          <a:lstStyle/>
          <a:p>
            <a:pPr algn="l"/>
            <a:r>
              <a:rPr lang="en-US" sz="1400" dirty="0" err="1">
                <a:solidFill>
                  <a:srgbClr val="4472C4"/>
                </a:solidFill>
              </a:rPr>
              <a:t>Bedah</a:t>
            </a:r>
            <a:r>
              <a:rPr lang="en-US" sz="1400" dirty="0">
                <a:solidFill>
                  <a:srgbClr val="4472C4"/>
                </a:solidFill>
              </a:rPr>
              <a:t> </a:t>
            </a:r>
            <a:r>
              <a:rPr lang="en-US" sz="1400" dirty="0" err="1">
                <a:solidFill>
                  <a:srgbClr val="4472C4"/>
                </a:solidFill>
              </a:rPr>
              <a:t>Buku</a:t>
            </a:r>
            <a:endParaRPr lang="en-US" sz="1400" dirty="0">
              <a:solidFill>
                <a:srgbClr val="4472C4"/>
              </a:solidFill>
            </a:endParaRPr>
          </a:p>
          <a:p>
            <a:pPr algn="l"/>
            <a:r>
              <a:rPr lang="en-US" sz="1400" dirty="0">
                <a:solidFill>
                  <a:srgbClr val="4472C4"/>
                </a:solidFill>
              </a:rPr>
              <a:t>Oleh: Andi</a:t>
            </a:r>
            <a:endParaRPr lang="id-ID" sz="1400" dirty="0">
              <a:solidFill>
                <a:srgbClr val="4472C4"/>
              </a:solidFill>
            </a:endParaRPr>
          </a:p>
        </p:txBody>
      </p:sp>
      <p:sp>
        <p:nvSpPr>
          <p:cNvPr id="91" name="Rectangle 90">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353234" y="78039"/>
            <a:ext cx="3492747" cy="496575"/>
          </a:xfrm>
        </p:spPr>
        <p:txBody>
          <a:bodyPr>
            <a:noAutofit/>
          </a:bodyPr>
          <a:lstStyle/>
          <a:p>
            <a:pPr algn="l"/>
            <a:r>
              <a:rPr lang="en-US" sz="2800" b="1">
                <a:latin typeface="Cambria" panose="02040503050406030204" pitchFamily="18" charset="0"/>
                <a:ea typeface="Cambria" panose="02040503050406030204" pitchFamily="18" charset="0"/>
              </a:rPr>
              <a:t>Konten</a:t>
            </a:r>
          </a:p>
        </p:txBody>
      </p:sp>
      <p:sp>
        <p:nvSpPr>
          <p:cNvPr id="2" name="Rectangle 1">
            <a:extLst>
              <a:ext uri="{FF2B5EF4-FFF2-40B4-BE49-F238E27FC236}">
                <a16:creationId xmlns:a16="http://schemas.microsoft.com/office/drawing/2014/main" id="{5D42634A-C4A5-48F1-A7BB-D81F1EAD58D2}"/>
              </a:ext>
            </a:extLst>
          </p:cNvPr>
          <p:cNvSpPr/>
          <p:nvPr/>
        </p:nvSpPr>
        <p:spPr>
          <a:xfrm>
            <a:off x="594360" y="1997839"/>
            <a:ext cx="4938233" cy="2862322"/>
          </a:xfrm>
          <a:prstGeom prst="rect">
            <a:avLst/>
          </a:prstGeom>
        </p:spPr>
        <p:txBody>
          <a:bodyPr wrap="square" anchor="t">
            <a:spAutoFit/>
          </a:bodyPr>
          <a:lstStyle/>
          <a:p>
            <a:pPr marL="285750" indent="-285750">
              <a:buFont typeface="Arial" panose="020B0604020202020204" pitchFamily="34" charset="0"/>
              <a:buChar char="•"/>
            </a:pPr>
            <a:r>
              <a:rPr lang="id-ID" dirty="0">
                <a:latin typeface="Cambria" panose="02040503050406030204" pitchFamily="18" charset="0"/>
                <a:ea typeface="Cambria" panose="02040503050406030204" pitchFamily="18" charset="0"/>
              </a:rPr>
              <a:t>Google versi pertama dirilis pada Agustus 1996 di web </a:t>
            </a:r>
            <a:r>
              <a:rPr lang="id-ID" dirty="0" err="1">
                <a:latin typeface="Cambria" panose="02040503050406030204" pitchFamily="18" charset="0"/>
                <a:ea typeface="Cambria" panose="02040503050406030204" pitchFamily="18" charset="0"/>
              </a:rPr>
              <a:t>Standford</a:t>
            </a:r>
            <a:r>
              <a:rPr lang="id-ID" dirty="0">
                <a:latin typeface="Cambria" panose="02040503050406030204" pitchFamily="18" charset="0"/>
                <a:ea typeface="Cambria" panose="02040503050406030204" pitchFamily="18" charset="0"/>
              </a:rPr>
              <a:t>, dengan alamat </a:t>
            </a:r>
            <a:r>
              <a:rPr lang="id-ID" b="1" dirty="0">
                <a:latin typeface="Cambria" panose="02040503050406030204" pitchFamily="18" charset="0"/>
                <a:ea typeface="Cambria" panose="02040503050406030204" pitchFamily="18" charset="0"/>
              </a:rPr>
              <a:t>google.standford.edu</a:t>
            </a:r>
            <a:endParaRPr lang="en-US" b="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en-US" b="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Domain </a:t>
            </a:r>
            <a:r>
              <a:rPr lang="en-US" b="1" dirty="0">
                <a:latin typeface="Cambria" panose="02040503050406030204" pitchFamily="18" charset="0"/>
                <a:ea typeface="Cambria" panose="02040503050406030204" pitchFamily="18" charset="0"/>
              </a:rPr>
              <a:t>google.com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baru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diregistrasi</a:t>
            </a:r>
            <a:r>
              <a:rPr lang="en-US" dirty="0">
                <a:latin typeface="Cambria" panose="02040503050406030204" pitchFamily="18" charset="0"/>
                <a:ea typeface="Cambria" panose="02040503050406030204" pitchFamily="18" charset="0"/>
              </a:rPr>
              <a:t> pada 15 September 1997</a:t>
            </a:r>
          </a:p>
          <a:p>
            <a:pPr marL="285750" indent="-285750">
              <a:buFont typeface="Arial" panose="020B0604020202020204" pitchFamily="34" charset="0"/>
              <a:buChar char="•"/>
            </a:pPr>
            <a:endParaRPr lang="id-ID"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dirty="0" err="1">
                <a:latin typeface="Cambria" panose="02040503050406030204" pitchFamily="18" charset="0"/>
                <a:ea typeface="Cambria" panose="02040503050406030204" pitchFamily="18" charset="0"/>
              </a:rPr>
              <a:t>Tidak</a:t>
            </a:r>
            <a:r>
              <a:rPr lang="en-US" dirty="0">
                <a:latin typeface="Cambria" panose="02040503050406030204" pitchFamily="18" charset="0"/>
                <a:ea typeface="Cambria" panose="02040503050406030204" pitchFamily="18" charset="0"/>
              </a:rPr>
              <a:t> lama </a:t>
            </a:r>
            <a:r>
              <a:rPr lang="en-US" dirty="0" err="1">
                <a:latin typeface="Cambria" panose="02040503050406030204" pitchFamily="18" charset="0"/>
                <a:ea typeface="Cambria" panose="02040503050406030204" pitchFamily="18" charset="0"/>
              </a:rPr>
              <a:t>kemudian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Standford</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mulai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kesal</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karena</a:t>
            </a:r>
            <a:r>
              <a:rPr lang="en-US" dirty="0">
                <a:latin typeface="Cambria" panose="02040503050406030204" pitchFamily="18" charset="0"/>
                <a:ea typeface="Cambria" panose="02040503050406030204" pitchFamily="18" charset="0"/>
              </a:rPr>
              <a:t> Google </a:t>
            </a:r>
            <a:r>
              <a:rPr lang="en-US" dirty="0" err="1">
                <a:latin typeface="Cambria" panose="02040503050406030204" pitchFamily="18" charset="0"/>
                <a:ea typeface="Cambria" panose="02040503050406030204" pitchFamily="18" charset="0"/>
              </a:rPr>
              <a:t>sudah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membebani</a:t>
            </a:r>
            <a:r>
              <a:rPr lang="en-US" dirty="0">
                <a:latin typeface="Cambria" panose="02040503050406030204" pitchFamily="18" charset="0"/>
                <a:ea typeface="Cambria" panose="02040503050406030204" pitchFamily="18" charset="0"/>
              </a:rPr>
              <a:t> bandwidth </a:t>
            </a:r>
            <a:r>
              <a:rPr lang="en-US" dirty="0" err="1">
                <a:latin typeface="Cambria" panose="02040503050406030204" pitchFamily="18" charset="0"/>
                <a:ea typeface="Cambria" panose="02040503050406030204" pitchFamily="18" charset="0"/>
              </a:rPr>
              <a:t>kampus</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terlalu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banyak</a:t>
            </a:r>
            <a:endParaRPr lang="id-ID" dirty="0">
              <a:latin typeface="Cambria" panose="02040503050406030204" pitchFamily="18" charset="0"/>
              <a:ea typeface="Cambria" panose="02040503050406030204" pitchFamily="18" charset="0"/>
            </a:endParaRPr>
          </a:p>
        </p:txBody>
      </p:sp>
      <p:pic>
        <p:nvPicPr>
          <p:cNvPr id="6" name="Picture 5" descr="A picture containing indoor, sitting, table, white&#10;&#10;Description automatically generated">
            <a:extLst>
              <a:ext uri="{FF2B5EF4-FFF2-40B4-BE49-F238E27FC236}">
                <a16:creationId xmlns:a16="http://schemas.microsoft.com/office/drawing/2014/main" id="{CD6D894B-74A9-49EC-ABA0-1052BB696F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0063" y="1075623"/>
            <a:ext cx="4956435" cy="4382151"/>
          </a:xfrm>
          <a:prstGeom prst="rect">
            <a:avLst/>
          </a:prstGeom>
        </p:spPr>
      </p:pic>
    </p:spTree>
    <p:extLst>
      <p:ext uri="{BB962C8B-B14F-4D97-AF65-F5344CB8AC3E}">
        <p14:creationId xmlns:p14="http://schemas.microsoft.com/office/powerpoint/2010/main" val="124090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BEB2E44E-30A6-416E-A45D-B1E3286295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414016"/>
            <a:ext cx="232963" cy="1340860"/>
            <a:chOff x="56167" y="2050133"/>
            <a:chExt cx="232963" cy="1340860"/>
          </a:xfrm>
        </p:grpSpPr>
        <p:sp>
          <p:nvSpPr>
            <p:cNvPr id="68" name="Rectangle 2">
              <a:extLst>
                <a:ext uri="{FF2B5EF4-FFF2-40B4-BE49-F238E27FC236}">
                  <a16:creationId xmlns:a16="http://schemas.microsoft.com/office/drawing/2014/main" id="{FC3F1FAE-BAA2-4238-87B4-F57CD6E0D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089CF776-26E3-443A-9B0A-EBD6CE7AE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2">
              <a:extLst>
                <a:ext uri="{FF2B5EF4-FFF2-40B4-BE49-F238E27FC236}">
                  <a16:creationId xmlns:a16="http://schemas.microsoft.com/office/drawing/2014/main" id="{1F6F9BAB-A8A1-4A62-86FC-5B3157A6E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59">
              <a:extLst>
                <a:ext uri="{FF2B5EF4-FFF2-40B4-BE49-F238E27FC236}">
                  <a16:creationId xmlns:a16="http://schemas.microsoft.com/office/drawing/2014/main" id="{7A2B6B81-FF9A-43F6-A1AE-917DAA4B0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2">
              <a:extLst>
                <a:ext uri="{FF2B5EF4-FFF2-40B4-BE49-F238E27FC236}">
                  <a16:creationId xmlns:a16="http://schemas.microsoft.com/office/drawing/2014/main" id="{49817315-151B-4CB1-A230-5A36AF7FB4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59">
              <a:extLst>
                <a:ext uri="{FF2B5EF4-FFF2-40B4-BE49-F238E27FC236}">
                  <a16:creationId xmlns:a16="http://schemas.microsoft.com/office/drawing/2014/main" id="{6CC335AB-9541-4183-93A8-9687D50AB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2">
              <a:extLst>
                <a:ext uri="{FF2B5EF4-FFF2-40B4-BE49-F238E27FC236}">
                  <a16:creationId xmlns:a16="http://schemas.microsoft.com/office/drawing/2014/main" id="{ED940D30-BF06-4C7A-8790-F0D998247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59">
              <a:extLst>
                <a:ext uri="{FF2B5EF4-FFF2-40B4-BE49-F238E27FC236}">
                  <a16:creationId xmlns:a16="http://schemas.microsoft.com/office/drawing/2014/main" id="{A52173BB-5BB4-4AB9-AC66-79CF7406D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2">
              <a:extLst>
                <a:ext uri="{FF2B5EF4-FFF2-40B4-BE49-F238E27FC236}">
                  <a16:creationId xmlns:a16="http://schemas.microsoft.com/office/drawing/2014/main" id="{CD8A6114-D58C-4BB6-9AFE-064C927F3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59">
              <a:extLst>
                <a:ext uri="{FF2B5EF4-FFF2-40B4-BE49-F238E27FC236}">
                  <a16:creationId xmlns:a16="http://schemas.microsoft.com/office/drawing/2014/main" id="{B4E88F94-25A1-4836-8BB3-4271B636B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2">
              <a:extLst>
                <a:ext uri="{FF2B5EF4-FFF2-40B4-BE49-F238E27FC236}">
                  <a16:creationId xmlns:a16="http://schemas.microsoft.com/office/drawing/2014/main" id="{25A83C54-E0E4-4E8A-9EE6-C17D26417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59">
              <a:extLst>
                <a:ext uri="{FF2B5EF4-FFF2-40B4-BE49-F238E27FC236}">
                  <a16:creationId xmlns:a16="http://schemas.microsoft.com/office/drawing/2014/main" id="{0675818B-7A46-4DED-BBFC-4697A4C04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2">
              <a:extLst>
                <a:ext uri="{FF2B5EF4-FFF2-40B4-BE49-F238E27FC236}">
                  <a16:creationId xmlns:a16="http://schemas.microsoft.com/office/drawing/2014/main" id="{AF3B1214-DA5A-4076-BE6B-3D9D3ECC6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59">
              <a:extLst>
                <a:ext uri="{FF2B5EF4-FFF2-40B4-BE49-F238E27FC236}">
                  <a16:creationId xmlns:a16="http://schemas.microsoft.com/office/drawing/2014/main" id="{9E008EA5-BFDE-4E41-A137-7528BC706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2">
              <a:extLst>
                <a:ext uri="{FF2B5EF4-FFF2-40B4-BE49-F238E27FC236}">
                  <a16:creationId xmlns:a16="http://schemas.microsoft.com/office/drawing/2014/main" id="{46544C80-52A4-45E4-BFA9-EF2DF3498E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59">
              <a:extLst>
                <a:ext uri="{FF2B5EF4-FFF2-40B4-BE49-F238E27FC236}">
                  <a16:creationId xmlns:a16="http://schemas.microsoft.com/office/drawing/2014/main" id="{905E3B05-2EB1-44FB-ADE8-F4CD5217A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2">
              <a:extLst>
                <a:ext uri="{FF2B5EF4-FFF2-40B4-BE49-F238E27FC236}">
                  <a16:creationId xmlns:a16="http://schemas.microsoft.com/office/drawing/2014/main" id="{02542866-00BE-41E8-955D-E3B4E6E03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59">
              <a:extLst>
                <a:ext uri="{FF2B5EF4-FFF2-40B4-BE49-F238E27FC236}">
                  <a16:creationId xmlns:a16="http://schemas.microsoft.com/office/drawing/2014/main" id="{ADC9572A-D4F6-4C5A-B2C8-C00E855CB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2">
              <a:extLst>
                <a:ext uri="{FF2B5EF4-FFF2-40B4-BE49-F238E27FC236}">
                  <a16:creationId xmlns:a16="http://schemas.microsoft.com/office/drawing/2014/main" id="{BBF83543-D986-4CD0-A24E-9802847B8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59">
              <a:extLst>
                <a:ext uri="{FF2B5EF4-FFF2-40B4-BE49-F238E27FC236}">
                  <a16:creationId xmlns:a16="http://schemas.microsoft.com/office/drawing/2014/main" id="{15E8B8C4-D90E-4DC6-BA2D-D21C33318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Rectangle 88">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2"/>
            <a:ext cx="5291468" cy="1490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E770B5D-4C82-4D0C-B72C-161CB77317FA}"/>
              </a:ext>
            </a:extLst>
          </p:cNvPr>
          <p:cNvSpPr>
            <a:spLocks noGrp="1"/>
          </p:cNvSpPr>
          <p:nvPr>
            <p:ph type="subTitle" idx="1"/>
          </p:nvPr>
        </p:nvSpPr>
        <p:spPr>
          <a:xfrm>
            <a:off x="594360" y="5540035"/>
            <a:ext cx="4376651" cy="795528"/>
          </a:xfrm>
        </p:spPr>
        <p:txBody>
          <a:bodyPr anchor="ctr">
            <a:normAutofit/>
          </a:bodyPr>
          <a:lstStyle/>
          <a:p>
            <a:pPr algn="l"/>
            <a:r>
              <a:rPr lang="en-US" sz="1400" dirty="0" err="1">
                <a:solidFill>
                  <a:srgbClr val="4472C4"/>
                </a:solidFill>
              </a:rPr>
              <a:t>Bedah</a:t>
            </a:r>
            <a:r>
              <a:rPr lang="en-US" sz="1400" dirty="0">
                <a:solidFill>
                  <a:srgbClr val="4472C4"/>
                </a:solidFill>
              </a:rPr>
              <a:t> </a:t>
            </a:r>
            <a:r>
              <a:rPr lang="en-US" sz="1400" dirty="0" err="1">
                <a:solidFill>
                  <a:srgbClr val="4472C4"/>
                </a:solidFill>
              </a:rPr>
              <a:t>Buku</a:t>
            </a:r>
            <a:endParaRPr lang="en-US" sz="1400" dirty="0">
              <a:solidFill>
                <a:srgbClr val="4472C4"/>
              </a:solidFill>
            </a:endParaRPr>
          </a:p>
          <a:p>
            <a:pPr algn="l"/>
            <a:r>
              <a:rPr lang="en-US" sz="1400" dirty="0">
                <a:solidFill>
                  <a:srgbClr val="4472C4"/>
                </a:solidFill>
              </a:rPr>
              <a:t>Oleh: Andi</a:t>
            </a:r>
            <a:endParaRPr lang="id-ID" sz="1400" dirty="0">
              <a:solidFill>
                <a:srgbClr val="4472C4"/>
              </a:solidFill>
            </a:endParaRPr>
          </a:p>
        </p:txBody>
      </p:sp>
      <p:sp>
        <p:nvSpPr>
          <p:cNvPr id="91" name="Rectangle 90">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353234" y="78039"/>
            <a:ext cx="3492747" cy="496575"/>
          </a:xfrm>
        </p:spPr>
        <p:txBody>
          <a:bodyPr>
            <a:noAutofit/>
          </a:bodyPr>
          <a:lstStyle/>
          <a:p>
            <a:pPr algn="l"/>
            <a:r>
              <a:rPr lang="en-US" sz="2800" b="1">
                <a:latin typeface="Cambria" panose="02040503050406030204" pitchFamily="18" charset="0"/>
                <a:ea typeface="Cambria" panose="02040503050406030204" pitchFamily="18" charset="0"/>
              </a:rPr>
              <a:t>Konten</a:t>
            </a:r>
          </a:p>
        </p:txBody>
      </p:sp>
      <p:pic>
        <p:nvPicPr>
          <p:cNvPr id="7" name="Picture 6" descr="A bench in front of a house&#10;&#10;Description automatically generated">
            <a:extLst>
              <a:ext uri="{FF2B5EF4-FFF2-40B4-BE49-F238E27FC236}">
                <a16:creationId xmlns:a16="http://schemas.microsoft.com/office/drawing/2014/main" id="{3ACED3EF-DB37-42BA-BF59-6ECD13DF5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69" y="666845"/>
            <a:ext cx="6970526" cy="4408858"/>
          </a:xfrm>
          <a:prstGeom prst="rect">
            <a:avLst/>
          </a:prstGeom>
        </p:spPr>
      </p:pic>
      <p:pic>
        <p:nvPicPr>
          <p:cNvPr id="9" name="Picture 8" descr="A picture containing table, desk, computer&#10;&#10;Description automatically generated">
            <a:extLst>
              <a:ext uri="{FF2B5EF4-FFF2-40B4-BE49-F238E27FC236}">
                <a16:creationId xmlns:a16="http://schemas.microsoft.com/office/drawing/2014/main" id="{B7EBBEA2-82F6-4531-88C9-244B0AD5D4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1469" y="3124585"/>
            <a:ext cx="4254284" cy="2365382"/>
          </a:xfrm>
          <a:prstGeom prst="rect">
            <a:avLst/>
          </a:prstGeom>
        </p:spPr>
      </p:pic>
      <p:pic>
        <p:nvPicPr>
          <p:cNvPr id="11" name="Picture 10" descr="An office with a desk and chair in a room&#10;&#10;Description automatically generated">
            <a:extLst>
              <a:ext uri="{FF2B5EF4-FFF2-40B4-BE49-F238E27FC236}">
                <a16:creationId xmlns:a16="http://schemas.microsoft.com/office/drawing/2014/main" id="{230FFB4D-BF13-4119-B24A-E65ED039D7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1469" y="693454"/>
            <a:ext cx="4277362" cy="2365382"/>
          </a:xfrm>
          <a:prstGeom prst="rect">
            <a:avLst/>
          </a:prstGeom>
        </p:spPr>
      </p:pic>
    </p:spTree>
    <p:extLst>
      <p:ext uri="{BB962C8B-B14F-4D97-AF65-F5344CB8AC3E}">
        <p14:creationId xmlns:p14="http://schemas.microsoft.com/office/powerpoint/2010/main" val="191745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BEB2E44E-30A6-416E-A45D-B1E3286295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414016"/>
            <a:ext cx="232963" cy="1340860"/>
            <a:chOff x="56167" y="2050133"/>
            <a:chExt cx="232963" cy="1340860"/>
          </a:xfrm>
        </p:grpSpPr>
        <p:sp>
          <p:nvSpPr>
            <p:cNvPr id="68" name="Rectangle 2">
              <a:extLst>
                <a:ext uri="{FF2B5EF4-FFF2-40B4-BE49-F238E27FC236}">
                  <a16:creationId xmlns:a16="http://schemas.microsoft.com/office/drawing/2014/main" id="{FC3F1FAE-BAA2-4238-87B4-F57CD6E0D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089CF776-26E3-443A-9B0A-EBD6CE7AE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2">
              <a:extLst>
                <a:ext uri="{FF2B5EF4-FFF2-40B4-BE49-F238E27FC236}">
                  <a16:creationId xmlns:a16="http://schemas.microsoft.com/office/drawing/2014/main" id="{1F6F9BAB-A8A1-4A62-86FC-5B3157A6E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59">
              <a:extLst>
                <a:ext uri="{FF2B5EF4-FFF2-40B4-BE49-F238E27FC236}">
                  <a16:creationId xmlns:a16="http://schemas.microsoft.com/office/drawing/2014/main" id="{7A2B6B81-FF9A-43F6-A1AE-917DAA4B0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2">
              <a:extLst>
                <a:ext uri="{FF2B5EF4-FFF2-40B4-BE49-F238E27FC236}">
                  <a16:creationId xmlns:a16="http://schemas.microsoft.com/office/drawing/2014/main" id="{49817315-151B-4CB1-A230-5A36AF7FB4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59">
              <a:extLst>
                <a:ext uri="{FF2B5EF4-FFF2-40B4-BE49-F238E27FC236}">
                  <a16:creationId xmlns:a16="http://schemas.microsoft.com/office/drawing/2014/main" id="{6CC335AB-9541-4183-93A8-9687D50AB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2">
              <a:extLst>
                <a:ext uri="{FF2B5EF4-FFF2-40B4-BE49-F238E27FC236}">
                  <a16:creationId xmlns:a16="http://schemas.microsoft.com/office/drawing/2014/main" id="{ED940D30-BF06-4C7A-8790-F0D998247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59">
              <a:extLst>
                <a:ext uri="{FF2B5EF4-FFF2-40B4-BE49-F238E27FC236}">
                  <a16:creationId xmlns:a16="http://schemas.microsoft.com/office/drawing/2014/main" id="{A52173BB-5BB4-4AB9-AC66-79CF7406D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2">
              <a:extLst>
                <a:ext uri="{FF2B5EF4-FFF2-40B4-BE49-F238E27FC236}">
                  <a16:creationId xmlns:a16="http://schemas.microsoft.com/office/drawing/2014/main" id="{CD8A6114-D58C-4BB6-9AFE-064C927F3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59">
              <a:extLst>
                <a:ext uri="{FF2B5EF4-FFF2-40B4-BE49-F238E27FC236}">
                  <a16:creationId xmlns:a16="http://schemas.microsoft.com/office/drawing/2014/main" id="{B4E88F94-25A1-4836-8BB3-4271B636B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2">
              <a:extLst>
                <a:ext uri="{FF2B5EF4-FFF2-40B4-BE49-F238E27FC236}">
                  <a16:creationId xmlns:a16="http://schemas.microsoft.com/office/drawing/2014/main" id="{25A83C54-E0E4-4E8A-9EE6-C17D26417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59">
              <a:extLst>
                <a:ext uri="{FF2B5EF4-FFF2-40B4-BE49-F238E27FC236}">
                  <a16:creationId xmlns:a16="http://schemas.microsoft.com/office/drawing/2014/main" id="{0675818B-7A46-4DED-BBFC-4697A4C04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2">
              <a:extLst>
                <a:ext uri="{FF2B5EF4-FFF2-40B4-BE49-F238E27FC236}">
                  <a16:creationId xmlns:a16="http://schemas.microsoft.com/office/drawing/2014/main" id="{AF3B1214-DA5A-4076-BE6B-3D9D3ECC6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59">
              <a:extLst>
                <a:ext uri="{FF2B5EF4-FFF2-40B4-BE49-F238E27FC236}">
                  <a16:creationId xmlns:a16="http://schemas.microsoft.com/office/drawing/2014/main" id="{9E008EA5-BFDE-4E41-A137-7528BC706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2">
              <a:extLst>
                <a:ext uri="{FF2B5EF4-FFF2-40B4-BE49-F238E27FC236}">
                  <a16:creationId xmlns:a16="http://schemas.microsoft.com/office/drawing/2014/main" id="{46544C80-52A4-45E4-BFA9-EF2DF3498E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59">
              <a:extLst>
                <a:ext uri="{FF2B5EF4-FFF2-40B4-BE49-F238E27FC236}">
                  <a16:creationId xmlns:a16="http://schemas.microsoft.com/office/drawing/2014/main" id="{905E3B05-2EB1-44FB-ADE8-F4CD5217A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2">
              <a:extLst>
                <a:ext uri="{FF2B5EF4-FFF2-40B4-BE49-F238E27FC236}">
                  <a16:creationId xmlns:a16="http://schemas.microsoft.com/office/drawing/2014/main" id="{02542866-00BE-41E8-955D-E3B4E6E03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59">
              <a:extLst>
                <a:ext uri="{FF2B5EF4-FFF2-40B4-BE49-F238E27FC236}">
                  <a16:creationId xmlns:a16="http://schemas.microsoft.com/office/drawing/2014/main" id="{ADC9572A-D4F6-4C5A-B2C8-C00E855CB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2">
              <a:extLst>
                <a:ext uri="{FF2B5EF4-FFF2-40B4-BE49-F238E27FC236}">
                  <a16:creationId xmlns:a16="http://schemas.microsoft.com/office/drawing/2014/main" id="{BBF83543-D986-4CD0-A24E-9802847B8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59">
              <a:extLst>
                <a:ext uri="{FF2B5EF4-FFF2-40B4-BE49-F238E27FC236}">
                  <a16:creationId xmlns:a16="http://schemas.microsoft.com/office/drawing/2014/main" id="{15E8B8C4-D90E-4DC6-BA2D-D21C33318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Rectangle 88">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2"/>
            <a:ext cx="5291468" cy="1490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E770B5D-4C82-4D0C-B72C-161CB77317FA}"/>
              </a:ext>
            </a:extLst>
          </p:cNvPr>
          <p:cNvSpPr>
            <a:spLocks noGrp="1"/>
          </p:cNvSpPr>
          <p:nvPr>
            <p:ph type="subTitle" idx="1"/>
          </p:nvPr>
        </p:nvSpPr>
        <p:spPr>
          <a:xfrm>
            <a:off x="594360" y="5540035"/>
            <a:ext cx="4376651" cy="795528"/>
          </a:xfrm>
        </p:spPr>
        <p:txBody>
          <a:bodyPr anchor="ctr">
            <a:normAutofit/>
          </a:bodyPr>
          <a:lstStyle/>
          <a:p>
            <a:pPr algn="l"/>
            <a:r>
              <a:rPr lang="en-US" sz="1400" dirty="0" err="1">
                <a:solidFill>
                  <a:srgbClr val="4472C4"/>
                </a:solidFill>
              </a:rPr>
              <a:t>Bedah</a:t>
            </a:r>
            <a:r>
              <a:rPr lang="en-US" sz="1400" dirty="0">
                <a:solidFill>
                  <a:srgbClr val="4472C4"/>
                </a:solidFill>
              </a:rPr>
              <a:t> </a:t>
            </a:r>
            <a:r>
              <a:rPr lang="en-US" sz="1400" dirty="0" err="1">
                <a:solidFill>
                  <a:srgbClr val="4472C4"/>
                </a:solidFill>
              </a:rPr>
              <a:t>Buku</a:t>
            </a:r>
            <a:endParaRPr lang="en-US" sz="1400" dirty="0">
              <a:solidFill>
                <a:srgbClr val="4472C4"/>
              </a:solidFill>
            </a:endParaRPr>
          </a:p>
          <a:p>
            <a:pPr algn="l"/>
            <a:r>
              <a:rPr lang="en-US" sz="1400" dirty="0">
                <a:solidFill>
                  <a:srgbClr val="4472C4"/>
                </a:solidFill>
              </a:rPr>
              <a:t>Oleh: Andi</a:t>
            </a:r>
            <a:endParaRPr lang="id-ID" sz="1400" dirty="0">
              <a:solidFill>
                <a:srgbClr val="4472C4"/>
              </a:solidFill>
            </a:endParaRPr>
          </a:p>
        </p:txBody>
      </p:sp>
      <p:sp>
        <p:nvSpPr>
          <p:cNvPr id="91" name="Rectangle 90">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353234" y="78039"/>
            <a:ext cx="3492747" cy="496575"/>
          </a:xfrm>
        </p:spPr>
        <p:txBody>
          <a:bodyPr>
            <a:noAutofit/>
          </a:bodyPr>
          <a:lstStyle/>
          <a:p>
            <a:pPr algn="l"/>
            <a:r>
              <a:rPr lang="en-US" sz="2800" b="1">
                <a:latin typeface="Cambria" panose="02040503050406030204" pitchFamily="18" charset="0"/>
                <a:ea typeface="Cambria" panose="02040503050406030204" pitchFamily="18" charset="0"/>
              </a:rPr>
              <a:t>Konten</a:t>
            </a:r>
          </a:p>
        </p:txBody>
      </p:sp>
      <p:sp>
        <p:nvSpPr>
          <p:cNvPr id="2" name="Rectangle 1">
            <a:extLst>
              <a:ext uri="{FF2B5EF4-FFF2-40B4-BE49-F238E27FC236}">
                <a16:creationId xmlns:a16="http://schemas.microsoft.com/office/drawing/2014/main" id="{5D42634A-C4A5-48F1-A7BB-D81F1EAD58D2}"/>
              </a:ext>
            </a:extLst>
          </p:cNvPr>
          <p:cNvSpPr/>
          <p:nvPr/>
        </p:nvSpPr>
        <p:spPr>
          <a:xfrm>
            <a:off x="6900534" y="1859340"/>
            <a:ext cx="4915205" cy="3139321"/>
          </a:xfrm>
          <a:prstGeom prst="rect">
            <a:avLst/>
          </a:prstGeom>
        </p:spPr>
        <p:txBody>
          <a:bodyPr wrap="square" anchor="t">
            <a:spAutoFit/>
          </a:bodyPr>
          <a:lstStyle/>
          <a:p>
            <a:pPr marL="285750" indent="-285750">
              <a:buFont typeface="Arial" panose="020B0604020202020204" pitchFamily="34" charset="0"/>
              <a:buChar char="•"/>
            </a:pPr>
            <a:r>
              <a:rPr lang="id-ID" dirty="0">
                <a:latin typeface="Cambria" panose="02040503050406030204" pitchFamily="18" charset="0"/>
                <a:ea typeface="Cambria" panose="02040503050406030204" pitchFamily="18" charset="0"/>
              </a:rPr>
              <a:t>Google </a:t>
            </a:r>
            <a:r>
              <a:rPr lang="id-ID" dirty="0" err="1">
                <a:latin typeface="Cambria" panose="02040503050406030204" pitchFamily="18" charset="0"/>
                <a:ea typeface="Cambria" panose="02040503050406030204" pitchFamily="18" charset="0"/>
              </a:rPr>
              <a:t>Guys</a:t>
            </a:r>
            <a:r>
              <a:rPr lang="id-ID" dirty="0">
                <a:latin typeface="Cambria" panose="02040503050406030204" pitchFamily="18" charset="0"/>
                <a:ea typeface="Cambria" panose="02040503050406030204" pitchFamily="18" charset="0"/>
              </a:rPr>
              <a:t> terus berusaha menjual perusahaan mereka kepada para investor, tapi selalu gagal.</a:t>
            </a:r>
          </a:p>
          <a:p>
            <a:pPr marL="285750" indent="-285750">
              <a:buFont typeface="Arial" panose="020B0604020202020204" pitchFamily="34" charset="0"/>
              <a:buChar char="•"/>
            </a:pPr>
            <a:r>
              <a:rPr lang="id-ID" dirty="0">
                <a:latin typeface="Cambria" panose="02040503050406030204" pitchFamily="18" charset="0"/>
                <a:ea typeface="Cambria" panose="02040503050406030204" pitchFamily="18" charset="0"/>
              </a:rPr>
              <a:t>Larry dan </a:t>
            </a:r>
            <a:r>
              <a:rPr lang="id-ID" dirty="0" err="1">
                <a:latin typeface="Cambria" panose="02040503050406030204" pitchFamily="18" charset="0"/>
                <a:ea typeface="Cambria" panose="02040503050406030204" pitchFamily="18" charset="0"/>
              </a:rPr>
              <a:t>Sergey</a:t>
            </a:r>
            <a:r>
              <a:rPr lang="id-ID" dirty="0">
                <a:latin typeface="Cambria" panose="02040503050406030204" pitchFamily="18" charset="0"/>
                <a:ea typeface="Cambria" panose="02040503050406030204" pitchFamily="18" charset="0"/>
              </a:rPr>
              <a:t> mengikuti saran </a:t>
            </a:r>
            <a:r>
              <a:rPr lang="id-ID" b="1" dirty="0">
                <a:latin typeface="Cambria" panose="02040503050406030204" pitchFamily="18" charset="0"/>
                <a:ea typeface="Cambria" panose="02040503050406030204" pitchFamily="18" charset="0"/>
              </a:rPr>
              <a:t>David Filo</a:t>
            </a:r>
            <a:r>
              <a:rPr lang="id-ID" dirty="0">
                <a:latin typeface="Cambria" panose="02040503050406030204" pitchFamily="18" charset="0"/>
                <a:ea typeface="Cambria" panose="02040503050406030204" pitchFamily="18" charset="0"/>
              </a:rPr>
              <a:t>, salah satu pendiri </a:t>
            </a:r>
            <a:r>
              <a:rPr lang="id-ID" b="1" dirty="0" err="1">
                <a:latin typeface="Cambria" panose="02040503050406030204" pitchFamily="18" charset="0"/>
                <a:ea typeface="Cambria" panose="02040503050406030204" pitchFamily="18" charset="0"/>
              </a:rPr>
              <a:t>Yahoo</a:t>
            </a:r>
            <a:r>
              <a:rPr lang="id-ID" b="1" dirty="0">
                <a:latin typeface="Cambria" panose="02040503050406030204" pitchFamily="18" charset="0"/>
                <a:ea typeface="Cambria" panose="02040503050406030204" pitchFamily="18" charset="0"/>
              </a:rPr>
              <a:t>!</a:t>
            </a:r>
            <a:r>
              <a:rPr lang="id-ID" dirty="0">
                <a:latin typeface="Cambria" panose="02040503050406030204" pitchFamily="18" charset="0"/>
                <a:ea typeface="Cambria" panose="02040503050406030204" pitchFamily="18" charset="0"/>
              </a:rPr>
              <a:t> Untuk melangkah maju membentuk perusahaan mereka sendiri.</a:t>
            </a:r>
          </a:p>
          <a:p>
            <a:pPr marL="285750" indent="-285750">
              <a:buFont typeface="Arial" panose="020B0604020202020204" pitchFamily="34" charset="0"/>
              <a:buChar char="•"/>
            </a:pPr>
            <a:r>
              <a:rPr lang="id-ID" dirty="0">
                <a:latin typeface="Cambria" panose="02040503050406030204" pitchFamily="18" charset="0"/>
                <a:ea typeface="Cambria" panose="02040503050406030204" pitchFamily="18" charset="0"/>
              </a:rPr>
              <a:t>Berkali-kali kecewa karena karya mereka tidak bisa dijual mungkin merupakan keberuntungan terbesar dalam hidup mereka saat ini</a:t>
            </a:r>
          </a:p>
        </p:txBody>
      </p:sp>
      <p:pic>
        <p:nvPicPr>
          <p:cNvPr id="7" name="Picture 6" descr="A group of people sitting at a desk&#10;&#10;Description automatically generated">
            <a:extLst>
              <a:ext uri="{FF2B5EF4-FFF2-40B4-BE49-F238E27FC236}">
                <a16:creationId xmlns:a16="http://schemas.microsoft.com/office/drawing/2014/main" id="{A80A1335-EDC0-42DB-B6CF-3982E674C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034" y="1281113"/>
            <a:ext cx="6286500" cy="4093101"/>
          </a:xfrm>
          <a:prstGeom prst="rect">
            <a:avLst/>
          </a:prstGeom>
        </p:spPr>
      </p:pic>
    </p:spTree>
    <p:extLst>
      <p:ext uri="{BB962C8B-B14F-4D97-AF65-F5344CB8AC3E}">
        <p14:creationId xmlns:p14="http://schemas.microsoft.com/office/powerpoint/2010/main" val="282769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2187</Words>
  <Application>Microsoft Macintosh PowerPoint</Application>
  <PresentationFormat>Widescreen</PresentationFormat>
  <Paragraphs>152</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Cambria</vt:lpstr>
      <vt:lpstr>Office Theme</vt:lpstr>
      <vt:lpstr>Google Speaks:  Rahasia pengusaha-miliarder tersukses di dunia</vt:lpstr>
      <vt:lpstr>Latar Belakang Penulis</vt:lpstr>
      <vt:lpstr>Layout</vt:lpstr>
      <vt:lpstr>Google Guys</vt:lpstr>
      <vt:lpstr>Konten</vt:lpstr>
      <vt:lpstr>Konten</vt:lpstr>
      <vt:lpstr>Konten</vt:lpstr>
      <vt:lpstr>Konten</vt:lpstr>
      <vt:lpstr>Konten</vt:lpstr>
      <vt:lpstr>Google goes public</vt:lpstr>
      <vt:lpstr>Badai ekonomi 2008</vt:lpstr>
      <vt:lpstr>What it's REALLY like to work at Google</vt:lpstr>
      <vt:lpstr>"Jika ingin tetap bertahan, saya harus bisa merasa, bukan hanya berpikir"</vt:lpstr>
      <vt:lpstr>Konten</vt:lpstr>
      <vt:lpstr>Konten</vt:lpstr>
      <vt:lpstr>Kekuatan buku</vt:lpstr>
      <vt:lpstr>Kelemahan buku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Google Speaks:  Rahasia pengusaha-miliarder tersukses di dunia</dc:title>
  <dc:creator>Andi Ariwahyudi</dc:creator>
  <cp:lastModifiedBy>Andi Ariwahyudi</cp:lastModifiedBy>
  <cp:revision>216</cp:revision>
  <dcterms:created xsi:type="dcterms:W3CDTF">2020-03-04T10:07:53Z</dcterms:created>
  <dcterms:modified xsi:type="dcterms:W3CDTF">2021-04-16T23:37:09Z</dcterms:modified>
</cp:coreProperties>
</file>